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02753DB-9E8E-4FCC-8CF9-2A1432C4DF59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4785BBD-300D-42D7-9816-B5B2653CA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53DB-9E8E-4FCC-8CF9-2A1432C4DF59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5BBD-300D-42D7-9816-B5B2653CA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53DB-9E8E-4FCC-8CF9-2A1432C4DF59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5BBD-300D-42D7-9816-B5B2653CA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53DB-9E8E-4FCC-8CF9-2A1432C4DF59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5BBD-300D-42D7-9816-B5B2653CA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53DB-9E8E-4FCC-8CF9-2A1432C4DF59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5BBD-300D-42D7-9816-B5B2653CA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53DB-9E8E-4FCC-8CF9-2A1432C4DF59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5BBD-300D-42D7-9816-B5B2653CAE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53DB-9E8E-4FCC-8CF9-2A1432C4DF59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5BBD-300D-42D7-9816-B5B2653CAE9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53DB-9E8E-4FCC-8CF9-2A1432C4DF59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5BBD-300D-42D7-9816-B5B2653CA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53DB-9E8E-4FCC-8CF9-2A1432C4DF59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5BBD-300D-42D7-9816-B5B2653CA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02753DB-9E8E-4FCC-8CF9-2A1432C4DF59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4785BBD-300D-42D7-9816-B5B2653CA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02753DB-9E8E-4FCC-8CF9-2A1432C4DF59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4785BBD-300D-42D7-9816-B5B2653CAE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02753DB-9E8E-4FCC-8CF9-2A1432C4DF59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4785BBD-300D-42D7-9816-B5B2653CAE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484784"/>
            <a:ext cx="6047021" cy="28803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Производство и продажа кваса – идея для сезонного бизнеса 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4725144"/>
            <a:ext cx="5712179" cy="53547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Выполнил : Оськин Даниил , 10 «А» класс</a:t>
            </a:r>
          </a:p>
          <a:p>
            <a:r>
              <a:rPr lang="ru-RU" dirty="0" smtClean="0"/>
              <a:t>МБОУ Лицей 55 , г. Пенза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79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20689"/>
            <a:ext cx="7077377" cy="792087"/>
          </a:xfrm>
        </p:spPr>
        <p:txBody>
          <a:bodyPr/>
          <a:lstStyle/>
          <a:p>
            <a:r>
              <a:rPr lang="ru-RU" dirty="0" smtClean="0"/>
              <a:t>Бизнес на продаже кваса 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268760"/>
            <a:ext cx="6277312" cy="4454309"/>
          </a:xfrm>
        </p:spPr>
        <p:txBody>
          <a:bodyPr>
            <a:noAutofit/>
          </a:bodyPr>
          <a:lstStyle/>
          <a:p>
            <a:r>
              <a:rPr lang="ru-RU" sz="1400" dirty="0"/>
              <a:t>Оборудование для изготовление кваса достаточно дорогостоящее – это так называемый </a:t>
            </a:r>
            <a:r>
              <a:rPr lang="ru-RU" sz="1400" dirty="0" err="1"/>
              <a:t>бродильно-купажный</a:t>
            </a:r>
            <a:r>
              <a:rPr lang="ru-RU" sz="1400" dirty="0"/>
              <a:t> аппарат, мощность которого позволяет вырабатывать до 1000 литров кваса в сутки. Стоит он достаточно близко к миллионной отметке в рублях, поэтому некоторые предпочтут заменить его набором разнообразных емкостей меньших объемов.</a:t>
            </a:r>
          </a:p>
          <a:p>
            <a:endParaRPr lang="ru-RU" sz="1400" dirty="0"/>
          </a:p>
          <a:p>
            <a:r>
              <a:rPr lang="ru-RU" sz="1400" dirty="0"/>
              <a:t>Стоит учитывать также и то, что летом преобладает реализация кваса посредством розлива из </a:t>
            </a:r>
            <a:r>
              <a:rPr lang="ru-RU" sz="1400" dirty="0" err="1"/>
              <a:t>кегов</a:t>
            </a:r>
            <a:r>
              <a:rPr lang="ru-RU" sz="1400" dirty="0"/>
              <a:t> и бочек, а в холодные времена года – бутылочный квас. Если предпринимателю необходимо, чтобы бизнес приносил доход в течение круглого года, необходимо дополнительно закупить оборудование для разлива и упаковки кваса в бутылки. Таким образом можно будет наладить взаимодействие с крупными торговыми сетями и повысить популярность кваса собственного производства.</a:t>
            </a:r>
          </a:p>
          <a:p>
            <a:endParaRPr lang="ru-RU" sz="1400" dirty="0"/>
          </a:p>
          <a:p>
            <a:r>
              <a:rPr lang="ru-RU" sz="1400" dirty="0"/>
              <a:t>Стоит учитывать, что конкуренция в данном бизнесе на продаже кваса достаточно высока, и покупатели охотнее пойдут к производителям кваса «с именем», чем к безымянному </a:t>
            </a:r>
            <a:r>
              <a:rPr lang="ru-RU" sz="1400" dirty="0" err="1"/>
              <a:t>кегу</a:t>
            </a:r>
            <a:r>
              <a:rPr lang="ru-RU" sz="1400" dirty="0"/>
              <a:t>. Бутылочный розлив поможет создать квасу хорошую репутацию и использовать при разливной реализации уникальную символику данного кваса.</a:t>
            </a:r>
          </a:p>
        </p:txBody>
      </p:sp>
    </p:spTree>
    <p:extLst>
      <p:ext uri="{BB962C8B-B14F-4D97-AF65-F5344CB8AC3E}">
        <p14:creationId xmlns:p14="http://schemas.microsoft.com/office/powerpoint/2010/main" val="188748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817582"/>
            <a:ext cx="3704292" cy="5275714"/>
          </a:xfrm>
        </p:spPr>
        <p:txBody>
          <a:bodyPr>
            <a:normAutofit fontScale="90000"/>
          </a:bodyPr>
          <a:lstStyle/>
          <a:p>
            <a:r>
              <a:rPr lang="ru-RU" sz="1600" dirty="0"/>
              <a:t>Что можно сказать по поводу дохода от реализации кваса? При наличии собственного производства он приобретает достаточно большую наценку: литр кваса на выходе стоит в районе 8 рублей, а реализовать его вполне можно и за 50 рублей за литр. Даже если учесть наличие дорогостоящего оборудования, постоянные расходы на посуду для кваса и зарплаты рабочим производства – можно легко прикинуть доход владельца даже с 1000 литров проданного кваса. Любое дорогостоящее оборудование легко окупится за год, учитывая то, что производство можно несколько затормаживать в холодное время года, экономя на количестве работников и нанимая их исключительно на жаркий летний сезон. В любом случае, бизнес по производству кваса является одним из наиболее выгодных сезонных видов заработка.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36912"/>
            <a:ext cx="3168352" cy="2376264"/>
          </a:xfrm>
        </p:spPr>
      </p:pic>
    </p:spTree>
    <p:extLst>
      <p:ext uri="{BB962C8B-B14F-4D97-AF65-F5344CB8AC3E}">
        <p14:creationId xmlns:p14="http://schemas.microsoft.com/office/powerpoint/2010/main" val="116787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Спасибо за внимание 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59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Бизнес на производстве кваса 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последнее время климатические условия многих городов нашей страны пугают своей суровостью. Это касается как и сильных зимних холодов, так и удушающей летней жары. Люди в летнее время года очень хотят освежиться – а лучшего способа, чем освежающие напитки, пока не придумано. Именно в этом и заключается идея бизнеса по продаже кваса. Вы можете открыть бизнес на производстве и продаже </a:t>
            </a:r>
            <a:r>
              <a:rPr lang="ru-RU" dirty="0" smtClean="0"/>
              <a:t>кваса , </a:t>
            </a:r>
            <a:r>
              <a:rPr lang="ru-RU" dirty="0"/>
              <a:t>приносящий прибыль</a:t>
            </a:r>
            <a:r>
              <a:rPr lang="ru-RU" dirty="0" smtClean="0"/>
              <a:t>! Выбирайте </a:t>
            </a:r>
            <a:r>
              <a:rPr lang="ru-RU" dirty="0"/>
              <a:t>способ, а </a:t>
            </a:r>
            <a:r>
              <a:rPr lang="ru-RU" dirty="0" smtClean="0"/>
              <a:t>я расскажу вам  </a:t>
            </a:r>
            <a:r>
              <a:rPr lang="ru-RU" dirty="0"/>
              <a:t>подробней, как выгоднее реализовать идеи бизнеса.</a:t>
            </a:r>
          </a:p>
        </p:txBody>
      </p:sp>
    </p:spTree>
    <p:extLst>
      <p:ext uri="{BB962C8B-B14F-4D97-AF65-F5344CB8AC3E}">
        <p14:creationId xmlns:p14="http://schemas.microsoft.com/office/powerpoint/2010/main" val="28563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817582"/>
            <a:ext cx="3056220" cy="4915674"/>
          </a:xfrm>
        </p:spPr>
        <p:txBody>
          <a:bodyPr>
            <a:noAutofit/>
          </a:bodyPr>
          <a:lstStyle/>
          <a:p>
            <a:r>
              <a:rPr lang="ru-RU" sz="2000" dirty="0"/>
              <a:t>Реализация кваса – понятие сезонное, как и следует ожидать. Летом она имеет воистину огромные масштабы и осуществляется на мобильных торговых точках — с </a:t>
            </a:r>
            <a:r>
              <a:rPr lang="ru-RU" sz="2000" dirty="0" err="1" smtClean="0"/>
              <a:t>кег</a:t>
            </a:r>
            <a:r>
              <a:rPr lang="ru-RU" sz="2000" dirty="0" smtClean="0"/>
              <a:t>  </a:t>
            </a:r>
            <a:r>
              <a:rPr lang="ru-RU" sz="2000" dirty="0"/>
              <a:t>или бочек. Очень многие видели подобные торговые точки, но мало кто знает, какой на самом деле колоссальный доход они приносят производителям.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800"/>
            <a:ext cx="3603625" cy="3603625"/>
          </a:xfrm>
        </p:spPr>
      </p:pic>
    </p:spTree>
    <p:extLst>
      <p:ext uri="{BB962C8B-B14F-4D97-AF65-F5344CB8AC3E}">
        <p14:creationId xmlns:p14="http://schemas.microsoft.com/office/powerpoint/2010/main" val="86232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5"/>
            <a:ext cx="72008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24744"/>
            <a:ext cx="6196405" cy="459832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Квас достаточно быстро портится, поэтому не стоит заготавливать его впрок (если, конечно, при производстве не используются консерванты – что нежелательно). Срок хранения неосветленного кваса – 3 дня с момента производства, осветленного – неделя.</a:t>
            </a:r>
          </a:p>
          <a:p>
            <a:endParaRPr lang="ru-RU" dirty="0"/>
          </a:p>
          <a:p>
            <a:r>
              <a:rPr lang="ru-RU" dirty="0"/>
              <a:t>Реализация кваса невозможна без его производства – а производить собственный продукт гораздо выгоднее, чем закупать с целью перепродажи. Это позволит несколько снизить цены, увеличив конкурентоспособность предприятия и при этом немало не теряя в прибыли. Каким же должно быть начало производства первой партии кваса?</a:t>
            </a:r>
          </a:p>
        </p:txBody>
      </p:sp>
    </p:spTree>
    <p:extLst>
      <p:ext uri="{BB962C8B-B14F-4D97-AF65-F5344CB8AC3E}">
        <p14:creationId xmlns:p14="http://schemas.microsoft.com/office/powerpoint/2010/main" val="238422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817582"/>
            <a:ext cx="3632284" cy="513169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 . Первый </a:t>
            </a:r>
            <a:r>
              <a:rPr lang="ru-RU" sz="2000" dirty="0"/>
              <a:t>этап – это изготовление квасного сусла. Для этого в емкость по необходимой пропорции заливаются сахарный сироп и квасной концентрат. После этого емкость на 10% заливается горячей водой (ее температура должна быть не менее 80 градусов по Цельсию), после чего заполняют емкость прохладной водой. Квасное сусло готово.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60848"/>
            <a:ext cx="3493003" cy="2619752"/>
          </a:xfrm>
        </p:spPr>
      </p:pic>
    </p:spTree>
    <p:extLst>
      <p:ext uri="{BB962C8B-B14F-4D97-AF65-F5344CB8AC3E}">
        <p14:creationId xmlns:p14="http://schemas.microsoft.com/office/powerpoint/2010/main" val="407722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817582"/>
            <a:ext cx="3128228" cy="520370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2 . После </a:t>
            </a:r>
            <a:r>
              <a:rPr lang="ru-RU" sz="2000" dirty="0"/>
              <a:t>этого начинается процесс брожения. Необходимо добавить в сусло нужное количество дрожжей и закрыть емкость крышкой с </a:t>
            </a:r>
            <a:r>
              <a:rPr lang="ru-RU" sz="2000" dirty="0" err="1"/>
              <a:t>гидродозатором</a:t>
            </a:r>
            <a:r>
              <a:rPr lang="ru-RU" sz="2000" dirty="0"/>
              <a:t>. Процесс брожения занимает не более двух суток, его длительность напрямую зависит от температуры воздуха в помещении. Чем выше температура – тем быстрее квас забродит.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04864"/>
            <a:ext cx="3888432" cy="2808312"/>
          </a:xfrm>
        </p:spPr>
      </p:pic>
    </p:spTree>
    <p:extLst>
      <p:ext uri="{BB962C8B-B14F-4D97-AF65-F5344CB8AC3E}">
        <p14:creationId xmlns:p14="http://schemas.microsoft.com/office/powerpoint/2010/main" val="15446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817582"/>
            <a:ext cx="3272244" cy="491567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3 . Осветление </a:t>
            </a:r>
            <a:r>
              <a:rPr lang="ru-RU" sz="2000" dirty="0"/>
              <a:t>кваса производится по желанию производителя. В целом оно позволяет лишь увеличить срок хранения – в летнее время проблем с этим не возникнет.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76872"/>
            <a:ext cx="3419599" cy="2685549"/>
          </a:xfrm>
        </p:spPr>
      </p:pic>
    </p:spTree>
    <p:extLst>
      <p:ext uri="{BB962C8B-B14F-4D97-AF65-F5344CB8AC3E}">
        <p14:creationId xmlns:p14="http://schemas.microsoft.com/office/powerpoint/2010/main" val="339410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717337" cy="23515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268760"/>
            <a:ext cx="6196405" cy="4454309"/>
          </a:xfrm>
        </p:spPr>
        <p:txBody>
          <a:bodyPr>
            <a:normAutofit/>
          </a:bodyPr>
          <a:lstStyle/>
          <a:p>
            <a:r>
              <a:rPr lang="ru-RU" dirty="0" smtClean="0"/>
              <a:t>4 . Вне </a:t>
            </a:r>
            <a:r>
              <a:rPr lang="ru-RU" dirty="0"/>
              <a:t>зависимости от того, был ли квас осветлен или нет, его оставляют на дальнейшее </a:t>
            </a:r>
            <a:r>
              <a:rPr lang="ru-RU" dirty="0" err="1"/>
              <a:t>дображивание</a:t>
            </a:r>
            <a:r>
              <a:rPr lang="ru-RU" dirty="0"/>
              <a:t>. Процесс занимает не более суток (опять же, все зависит от температуры в помещении производственного цеха).</a:t>
            </a:r>
          </a:p>
          <a:p>
            <a:r>
              <a:rPr lang="ru-RU" dirty="0" smtClean="0"/>
              <a:t>5 . Квас </a:t>
            </a:r>
            <a:r>
              <a:rPr lang="ru-RU" dirty="0"/>
              <a:t>окончательно готов – осталось его только отфильтровать, избавив от продуктов квасного сусла, и разлить по емкостям для дальнейшей реализации.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9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717337" cy="811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Необходимые моменты , для торговли кваса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 этап :  Регистрация ИП . </a:t>
            </a:r>
          </a:p>
          <a:p>
            <a:r>
              <a:rPr lang="ru-RU" dirty="0"/>
              <a:t> </a:t>
            </a:r>
            <a:r>
              <a:rPr lang="ru-RU" dirty="0" smtClean="0"/>
              <a:t>2 этап : Покупка передвижной бочки для кваса . </a:t>
            </a:r>
          </a:p>
          <a:p>
            <a:r>
              <a:rPr lang="ru-RU" dirty="0" smtClean="0"/>
              <a:t> 3 этап : Покупка одноразовых пластиковых стаканов . </a:t>
            </a:r>
          </a:p>
          <a:p>
            <a:r>
              <a:rPr lang="ru-RU" dirty="0"/>
              <a:t> </a:t>
            </a:r>
            <a:r>
              <a:rPr lang="ru-RU" dirty="0" smtClean="0"/>
              <a:t>4 этап : Оформление санитарной книжки . </a:t>
            </a:r>
          </a:p>
          <a:p>
            <a:r>
              <a:rPr lang="ru-RU" dirty="0"/>
              <a:t> </a:t>
            </a:r>
            <a:r>
              <a:rPr lang="ru-RU" dirty="0" smtClean="0"/>
              <a:t>5 этап : Поиск подходящего места для торговли квасом 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38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47</TotalTime>
  <Words>796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Производство и продажа кваса – идея для сезонного бизнеса .</vt:lpstr>
      <vt:lpstr>Бизнес на производстве кваса .</vt:lpstr>
      <vt:lpstr>Реализация кваса – понятие сезонное, как и следует ожидать. Летом она имеет воистину огромные масштабы и осуществляется на мобильных торговых точках — с кег  или бочек. Очень многие видели подобные торговые точки, но мало кто знает, какой на самом деле колоссальный доход они приносят производителям.</vt:lpstr>
      <vt:lpstr>Презентация PowerPoint</vt:lpstr>
      <vt:lpstr>1 . Первый этап – это изготовление квасного сусла. Для этого в емкость по необходимой пропорции заливаются сахарный сироп и квасной концентрат. После этого емкость на 10% заливается горячей водой (ее температура должна быть не менее 80 градусов по Цельсию), после чего заполняют емкость прохладной водой. Квасное сусло готово.</vt:lpstr>
      <vt:lpstr>2 . После этого начинается процесс брожения. Необходимо добавить в сусло нужное количество дрожжей и закрыть емкость крышкой с гидродозатором. Процесс брожения занимает не более двух суток, его длительность напрямую зависит от температуры воздуха в помещении. Чем выше температура – тем быстрее квас забродит.</vt:lpstr>
      <vt:lpstr>3 . Осветление кваса производится по желанию производителя. В целом оно позволяет лишь увеличить срок хранения – в летнее время проблем с этим не возникнет.</vt:lpstr>
      <vt:lpstr>Презентация PowerPoint</vt:lpstr>
      <vt:lpstr>Необходимые моменты , для торговли кваса </vt:lpstr>
      <vt:lpstr>Бизнес на продаже кваса . </vt:lpstr>
      <vt:lpstr>Что можно сказать по поводу дохода от реализации кваса? При наличии собственного производства он приобретает достаточно большую наценку: литр кваса на выходе стоит в районе 8 рублей, а реализовать его вполне можно и за 50 рублей за литр. Даже если учесть наличие дорогостоящего оборудования, постоянные расходы на посуду для кваса и зарплаты рабочим производства – можно легко прикинуть доход владельца даже с 1000 литров проданного кваса. Любое дорогостоящее оборудование легко окупится за год, учитывая то, что производство можно несколько затормаживать в холодное время года, экономя на количестве работников и нанимая их исключительно на жаркий летний сезон. В любом случае, бизнес по производству кваса является одним из наиболее выгодных сезонных видов заработка.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и продажа кваса – идея для сезонного бизнеса .</dc:title>
  <dc:creator>Admin</dc:creator>
  <cp:lastModifiedBy>Admin</cp:lastModifiedBy>
  <cp:revision>5</cp:revision>
  <dcterms:created xsi:type="dcterms:W3CDTF">2015-04-08T13:18:31Z</dcterms:created>
  <dcterms:modified xsi:type="dcterms:W3CDTF">2015-04-08T14:06:09Z</dcterms:modified>
</cp:coreProperties>
</file>