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3" r:id="rId6"/>
    <p:sldId id="261" r:id="rId7"/>
    <p:sldId id="265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мама1\Мама1\Классному руководителю\Школьная лига РОСНАНО\Школа на ладони 2016-2017\2 полугодие\Twitter @NANO\Картинки\Углеродная нанотрубка3.jpg"/>
          <p:cNvPicPr>
            <a:picLocks noChangeAspect="1" noChangeArrowheads="1"/>
          </p:cNvPicPr>
          <p:nvPr/>
        </p:nvPicPr>
        <p:blipFill>
          <a:blip r:embed="rId2" cstate="print"/>
          <a:srcRect t="13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мама1\Мама1\Классному руководителю\Школьная лига РОСНАНО\Школа на ладони 2016-2017\2 полугодие\Twitter @NANO\Картинки\twitter-izinsiz-tweet.jpg"/>
          <p:cNvPicPr>
            <a:picLocks noChangeAspect="1" noChangeArrowheads="1"/>
          </p:cNvPicPr>
          <p:nvPr/>
        </p:nvPicPr>
        <p:blipFill>
          <a:blip r:embed="rId3" cstate="print"/>
          <a:srcRect t="29000" b="31100"/>
          <a:stretch>
            <a:fillRect/>
          </a:stretch>
        </p:blipFill>
        <p:spPr bwMode="auto">
          <a:xfrm>
            <a:off x="323528" y="548680"/>
            <a:ext cx="6528048" cy="14651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Скругленный прямоугольник 5"/>
          <p:cNvSpPr/>
          <p:nvPr/>
        </p:nvSpPr>
        <p:spPr>
          <a:xfrm>
            <a:off x="2411760" y="2852936"/>
            <a:ext cx="6408712" cy="129614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Twitter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нанотрубки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, или уникальная </a:t>
            </a: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нанодобавка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47864" y="5229200"/>
            <a:ext cx="5544616" cy="136815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Кузнецов Илья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МАОУ «СОШ № 129»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Техно-Школа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г. Перми, 8 «В» класс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мама1\Мама1\Классному руководителю\Школьная лига РОСНАНО\Школа на ладони 2016-2017\2 полугодие\Twitter @NANO\Картинки\фон2.jpg"/>
          <p:cNvPicPr>
            <a:picLocks noChangeAspect="1" noChangeArrowheads="1"/>
          </p:cNvPicPr>
          <p:nvPr/>
        </p:nvPicPr>
        <p:blipFill>
          <a:blip r:embed="rId2" cstate="print"/>
          <a:srcRect l="3018" t="30758" r="4660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7744" y="1600200"/>
            <a:ext cx="6876256" cy="4925144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5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Профиль</a:t>
            </a:r>
          </a:p>
          <a:p>
            <a:pPr>
              <a:buNone/>
            </a:pPr>
            <a:r>
              <a:rPr lang="ru-RU" sz="3400" b="1" i="1" dirty="0" smtClean="0">
                <a:latin typeface="Times New Roman" pitchFamily="18" charset="0"/>
                <a:cs typeface="Times New Roman" pitchFamily="18" charset="0"/>
              </a:rPr>
              <a:t>Ник: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@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trubka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1337</a:t>
            </a:r>
          </a:p>
          <a:p>
            <a:pPr>
              <a:buNone/>
            </a:pPr>
            <a:r>
              <a:rPr lang="ru-RU" sz="3400" b="1" i="1" dirty="0" smtClean="0">
                <a:latin typeface="Times New Roman" pitchFamily="18" charset="0"/>
                <a:cs typeface="Times New Roman" pitchFamily="18" charset="0"/>
              </a:rPr>
              <a:t>О себе: 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Я углеродная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нанотрубка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, свернутый в цилиндр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графеновый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лист толщиной в один атом, обладаю фантастической прочностью, упругостью и способностью проводить электрический ток. Но самое главное - являюсь новой универсальной добавкой, незначительное количество которой меняет внутреннюю структуру и свойства материалов.  Используюсь, например, в качестве добавки для шин</a:t>
            </a:r>
          </a:p>
          <a:p>
            <a:pPr>
              <a:buNone/>
            </a:pPr>
            <a:r>
              <a:rPr lang="ru-RU" sz="3400" b="1" i="1" dirty="0" err="1" smtClean="0">
                <a:latin typeface="Times New Roman" pitchFamily="18" charset="0"/>
                <a:cs typeface="Times New Roman" pitchFamily="18" charset="0"/>
              </a:rPr>
              <a:t>Аватарка</a:t>
            </a:r>
            <a:r>
              <a:rPr lang="ru-RU" sz="34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5364" name="Picture 4" descr="C:\мама1\Мама1\Классному руководителю\Школьная лига РОСНАНО\Школа на ладони 2016-2017\2 полугодие\Twitter @NANO\Картинки\Углеродная нанотрубка.jpg"/>
          <p:cNvPicPr>
            <a:picLocks noChangeAspect="1" noChangeArrowheads="1"/>
          </p:cNvPicPr>
          <p:nvPr/>
        </p:nvPicPr>
        <p:blipFill>
          <a:blip r:embed="rId3" cstate="print"/>
          <a:srcRect r="11270"/>
          <a:stretch>
            <a:fillRect/>
          </a:stretch>
        </p:blipFill>
        <p:spPr bwMode="auto">
          <a:xfrm>
            <a:off x="0" y="1268760"/>
            <a:ext cx="2267744" cy="1431235"/>
          </a:xfrm>
          <a:prstGeom prst="plaque">
            <a:avLst/>
          </a:prstGeom>
          <a:noFill/>
        </p:spPr>
      </p:pic>
      <p:pic>
        <p:nvPicPr>
          <p:cNvPr id="15365" name="Picture 5" descr="C:\мама1\Мама1\Классному руководителю\Школьная лига РОСНАНО\Школа на ладони 2016-2017\2 полугодие\Twitter @NANO\Картинки\twitter-izinsiz-twee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100" b="33200"/>
          <a:stretch>
            <a:fillRect/>
          </a:stretch>
        </p:blipFill>
        <p:spPr bwMode="auto">
          <a:xfrm>
            <a:off x="2195736" y="260648"/>
            <a:ext cx="5735960" cy="1151836"/>
          </a:xfrm>
          <a:prstGeom prst="rect">
            <a:avLst/>
          </a:prstGeom>
          <a:noFill/>
        </p:spPr>
      </p:pic>
      <p:pic>
        <p:nvPicPr>
          <p:cNvPr id="7" name="Рисунок 6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4139952" y="5877272"/>
            <a:ext cx="1152128" cy="792088"/>
          </a:xfrm>
          <a:prstGeom prst="plaqu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мама1\Мама1\Классному руководителю\Школьная лига РОСНАНО\Школа на ладони 2016-2017\2 полугодие\Twitter @NANO\Картинки\фон2.jpg"/>
          <p:cNvPicPr>
            <a:picLocks noChangeAspect="1" noChangeArrowheads="1"/>
          </p:cNvPicPr>
          <p:nvPr/>
        </p:nvPicPr>
        <p:blipFill>
          <a:blip r:embed="rId2" cstate="print"/>
          <a:srcRect l="3018" t="30758" r="4660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95736" y="1600200"/>
            <a:ext cx="6696744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@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trubka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1337</a:t>
            </a:r>
          </a:p>
          <a:p>
            <a:pPr marL="95250" lvl="0" indent="14288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Сегодня надо мной ставили эксперимент в компании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Ocsial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новосибирском производителе углеродных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нанотрубок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Учёные из Академгородка разработали  с моей помощью резину для шин, способную сэкономить до 30% горючего. В процессе экспериментов было замечено, что при движении автомобиля шины нагреваются, становятся мягче, требуется больше энергии, чтобы автомобиль двигался. Шины из новой резины с использование меня и моих сестёр нагреваются меньше, а это экономит горючее.</a:t>
            </a:r>
            <a:endParaRPr lang="ru-RU" b="1" dirty="0"/>
          </a:p>
        </p:txBody>
      </p:sp>
      <p:pic>
        <p:nvPicPr>
          <p:cNvPr id="15364" name="Picture 4" descr="C:\мама1\Мама1\Классному руководителю\Школьная лига РОСНАНО\Школа на ладони 2016-2017\2 полугодие\Twitter @NANO\Картинки\Углеродная нанотрубка.jpg"/>
          <p:cNvPicPr>
            <a:picLocks noChangeAspect="1" noChangeArrowheads="1"/>
          </p:cNvPicPr>
          <p:nvPr/>
        </p:nvPicPr>
        <p:blipFill>
          <a:blip r:embed="rId3" cstate="print"/>
          <a:srcRect r="11270"/>
          <a:stretch>
            <a:fillRect/>
          </a:stretch>
        </p:blipFill>
        <p:spPr bwMode="auto">
          <a:xfrm>
            <a:off x="0" y="1268760"/>
            <a:ext cx="2267744" cy="1431235"/>
          </a:xfrm>
          <a:prstGeom prst="plaque">
            <a:avLst/>
          </a:prstGeom>
          <a:noFill/>
        </p:spPr>
      </p:pic>
      <p:pic>
        <p:nvPicPr>
          <p:cNvPr id="15365" name="Picture 5" descr="C:\мама1\Мама1\Классному руководителю\Школьная лига РОСНАНО\Школа на ладони 2016-2017\2 полугодие\Twitter @NANO\Картинки\twitter-izinsiz-twee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100" b="33200"/>
          <a:stretch>
            <a:fillRect/>
          </a:stretch>
        </p:blipFill>
        <p:spPr bwMode="auto">
          <a:xfrm>
            <a:off x="2195736" y="260648"/>
            <a:ext cx="5735960" cy="1151836"/>
          </a:xfrm>
          <a:prstGeom prst="rect">
            <a:avLst/>
          </a:prstGeom>
          <a:noFill/>
        </p:spPr>
      </p:pic>
      <p:pic>
        <p:nvPicPr>
          <p:cNvPr id="7170" name="Picture 2" descr="https://career.ru/employer-logo/1610831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6286499"/>
            <a:ext cx="2095500" cy="571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мама1\Мама1\Классному руководителю\Школьная лига РОСНАНО\Школа на ладони 2016-2017\2 полугодие\Twitter @NANO\Картинки\фон2.jpg"/>
          <p:cNvPicPr>
            <a:picLocks noChangeAspect="1" noChangeArrowheads="1"/>
          </p:cNvPicPr>
          <p:nvPr/>
        </p:nvPicPr>
        <p:blipFill>
          <a:blip r:embed="rId2" cstate="print"/>
          <a:srcRect l="3018" t="30758" r="4660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95736" y="1600200"/>
            <a:ext cx="6696744" cy="4925144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@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trubka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1337</a:t>
            </a:r>
          </a:p>
          <a:p>
            <a:pPr marL="95250" indent="14288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Снова лабораторные испытания. Учёные установили, что шины, протектор которых изготовлен из  модифицированной мною резины, позволят снизить расход горючего. Теперь компания планирует провести испытания с вместе с производителями шин, чтобы подтвердить результаты, полученные в лаборатории. Компании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Ocsial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работает над снижением стоимости материала, чтобы шины были доступнее для потребителя.</a:t>
            </a:r>
            <a:endParaRPr lang="ru-RU" sz="24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5364" name="Picture 4" descr="C:\мама1\Мама1\Классному руководителю\Школьная лига РОСНАНО\Школа на ладони 2016-2017\2 полугодие\Twitter @NANO\Картинки\Углеродная нанотрубка.jpg"/>
          <p:cNvPicPr>
            <a:picLocks noChangeAspect="1" noChangeArrowheads="1"/>
          </p:cNvPicPr>
          <p:nvPr/>
        </p:nvPicPr>
        <p:blipFill>
          <a:blip r:embed="rId3" cstate="print"/>
          <a:srcRect r="11270"/>
          <a:stretch>
            <a:fillRect/>
          </a:stretch>
        </p:blipFill>
        <p:spPr bwMode="auto">
          <a:xfrm>
            <a:off x="0" y="1268760"/>
            <a:ext cx="2267744" cy="1431235"/>
          </a:xfrm>
          <a:prstGeom prst="plaque">
            <a:avLst/>
          </a:prstGeom>
          <a:noFill/>
        </p:spPr>
      </p:pic>
      <p:pic>
        <p:nvPicPr>
          <p:cNvPr id="15365" name="Picture 5" descr="C:\мама1\Мама1\Классному руководителю\Школьная лига РОСНАНО\Школа на ладони 2016-2017\2 полугодие\Twitter @NANO\Картинки\twitter-izinsiz-twee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100" b="33200"/>
          <a:stretch>
            <a:fillRect/>
          </a:stretch>
        </p:blipFill>
        <p:spPr bwMode="auto">
          <a:xfrm>
            <a:off x="2195736" y="260648"/>
            <a:ext cx="5735960" cy="11518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мама1\Мама1\Классному руководителю\Школьная лига РОСНАНО\Школа на ладони 2016-2017\2 полугодие\Twitter @NANO\Картинки\фон2.jpg"/>
          <p:cNvPicPr>
            <a:picLocks noChangeAspect="1" noChangeArrowheads="1"/>
          </p:cNvPicPr>
          <p:nvPr/>
        </p:nvPicPr>
        <p:blipFill>
          <a:blip r:embed="rId2" cstate="print"/>
          <a:srcRect l="3018" t="30758" r="4660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95736" y="1600200"/>
            <a:ext cx="6696744" cy="4925144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@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trubka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1337</a:t>
            </a:r>
          </a:p>
          <a:p>
            <a:pPr marL="95250" lvl="0" indent="14288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Ура!!! Меня и моих братьев хотят купить компании, которые продают шины. Здорово!!! Я увижу еще больше своих братьев и сестер. Мы очень поможем автомобилистам. Они будут благодарны нам за сэкономленные деньги! С нашей помощью горючего потребуется намного меньше. </a:t>
            </a:r>
          </a:p>
          <a:p>
            <a:pPr marL="95250" indent="14288">
              <a:buNone/>
            </a:pPr>
            <a:endParaRPr lang="ru-RU" sz="24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5364" name="Picture 4" descr="C:\мама1\Мама1\Классному руководителю\Школьная лига РОСНАНО\Школа на ладони 2016-2017\2 полугодие\Twitter @NANO\Картинки\Углеродная нанотрубка.jpg"/>
          <p:cNvPicPr>
            <a:picLocks noChangeAspect="1" noChangeArrowheads="1"/>
          </p:cNvPicPr>
          <p:nvPr/>
        </p:nvPicPr>
        <p:blipFill>
          <a:blip r:embed="rId3" cstate="print"/>
          <a:srcRect r="11270"/>
          <a:stretch>
            <a:fillRect/>
          </a:stretch>
        </p:blipFill>
        <p:spPr bwMode="auto">
          <a:xfrm>
            <a:off x="0" y="1268760"/>
            <a:ext cx="2267744" cy="1431235"/>
          </a:xfrm>
          <a:prstGeom prst="plaque">
            <a:avLst/>
          </a:prstGeom>
          <a:noFill/>
        </p:spPr>
      </p:pic>
      <p:pic>
        <p:nvPicPr>
          <p:cNvPr id="15365" name="Picture 5" descr="C:\мама1\Мама1\Классному руководителю\Школьная лига РОСНАНО\Школа на ладони 2016-2017\2 полугодие\Twitter @NANO\Картинки\twitter-izinsiz-twee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100" b="33200"/>
          <a:stretch>
            <a:fillRect/>
          </a:stretch>
        </p:blipFill>
        <p:spPr bwMode="auto">
          <a:xfrm>
            <a:off x="2195736" y="260648"/>
            <a:ext cx="5735960" cy="1151836"/>
          </a:xfrm>
          <a:prstGeom prst="rect">
            <a:avLst/>
          </a:prstGeom>
          <a:noFill/>
        </p:spPr>
      </p:pic>
      <p:pic>
        <p:nvPicPr>
          <p:cNvPr id="5122" name="Picture 2" descr="http://vigornews.ru/images/1664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4573608"/>
            <a:ext cx="3168352" cy="20356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мама1\Мама1\Классному руководителю\Школьная лига РОСНАНО\Школа на ладони 2016-2017\2 полугодие\Twitter @NANO\Картинки\фон2.jpg"/>
          <p:cNvPicPr>
            <a:picLocks noChangeAspect="1" noChangeArrowheads="1"/>
          </p:cNvPicPr>
          <p:nvPr/>
        </p:nvPicPr>
        <p:blipFill>
          <a:blip r:embed="rId2" cstate="print"/>
          <a:srcRect l="3018" t="30758" r="4660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512" y="0"/>
            <a:ext cx="9144000" cy="148478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-+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95736" y="1600200"/>
            <a:ext cx="6696744" cy="49251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@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trubka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1337</a:t>
            </a:r>
            <a:endParaRPr lang="ru-RU" b="1" dirty="0" smtClean="0"/>
          </a:p>
          <a:p>
            <a:pPr marL="95250" indent="14288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 очень горжусь тем, что живу в России, в Новосибирске, ведь новосибирская компании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Ocsial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расположенная в Технопарке Академгородка, - единственная в мире компания, производящая меня и моих сестёр,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одностенные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углеродные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нанотрубки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4" descr="C:\мама1\Мама1\Классному руководителю\Школьная лига РОСНАНО\Школа на ладони 2016-2017\2 полугодие\Twitter @NANO\Картинки\Углеродная нанотрубка.jpg"/>
          <p:cNvPicPr>
            <a:picLocks noChangeAspect="1" noChangeArrowheads="1"/>
          </p:cNvPicPr>
          <p:nvPr/>
        </p:nvPicPr>
        <p:blipFill>
          <a:blip r:embed="rId3" cstate="print"/>
          <a:srcRect r="11270"/>
          <a:stretch>
            <a:fillRect/>
          </a:stretch>
        </p:blipFill>
        <p:spPr bwMode="auto">
          <a:xfrm>
            <a:off x="0" y="1268760"/>
            <a:ext cx="2267744" cy="1431235"/>
          </a:xfrm>
          <a:prstGeom prst="plaque">
            <a:avLst/>
          </a:prstGeom>
          <a:noFill/>
        </p:spPr>
      </p:pic>
      <p:pic>
        <p:nvPicPr>
          <p:cNvPr id="15365" name="Picture 5" descr="C:\мама1\Мама1\Классному руководителю\Школьная лига РОСНАНО\Школа на ладони 2016-2017\2 полугодие\Twitter @NANO\Картинки\twitter-izinsiz-twee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100" b="33200"/>
          <a:stretch>
            <a:fillRect/>
          </a:stretch>
        </p:blipFill>
        <p:spPr bwMode="auto">
          <a:xfrm>
            <a:off x="2195736" y="260648"/>
            <a:ext cx="5735960" cy="1151836"/>
          </a:xfrm>
          <a:prstGeom prst="rect">
            <a:avLst/>
          </a:prstGeom>
          <a:noFill/>
        </p:spPr>
      </p:pic>
      <p:pic>
        <p:nvPicPr>
          <p:cNvPr id="7" name="Picture 2" descr="http://img.sci-lib.com/2011/07/01/b_1184_1.jpg"/>
          <p:cNvPicPr>
            <a:picLocks noChangeAspect="1" noChangeArrowheads="1"/>
          </p:cNvPicPr>
          <p:nvPr/>
        </p:nvPicPr>
        <p:blipFill>
          <a:blip r:embed="rId5" cstate="print"/>
          <a:srcRect r="50512" b="58491"/>
          <a:stretch>
            <a:fillRect/>
          </a:stretch>
        </p:blipFill>
        <p:spPr bwMode="auto">
          <a:xfrm>
            <a:off x="3059832" y="4725144"/>
            <a:ext cx="1944216" cy="1584176"/>
          </a:xfrm>
          <a:prstGeom prst="rect">
            <a:avLst/>
          </a:prstGeom>
          <a:noFill/>
        </p:spPr>
      </p:pic>
      <p:pic>
        <p:nvPicPr>
          <p:cNvPr id="8" name="Picture 2" descr="http://img.sci-lib.com/2011/07/01/b_1184_1.jpg"/>
          <p:cNvPicPr>
            <a:picLocks noChangeAspect="1" noChangeArrowheads="1"/>
          </p:cNvPicPr>
          <p:nvPr/>
        </p:nvPicPr>
        <p:blipFill>
          <a:blip r:embed="rId5" cstate="print"/>
          <a:srcRect t="41509" r="50512" b="28302"/>
          <a:stretch>
            <a:fillRect/>
          </a:stretch>
        </p:blipFill>
        <p:spPr bwMode="auto">
          <a:xfrm>
            <a:off x="5076056" y="5085184"/>
            <a:ext cx="1944216" cy="1152128"/>
          </a:xfrm>
          <a:prstGeom prst="rect">
            <a:avLst/>
          </a:prstGeom>
          <a:noFill/>
        </p:spPr>
      </p:pic>
      <p:pic>
        <p:nvPicPr>
          <p:cNvPr id="9" name="Picture 2" descr="http://img.sci-lib.com/2011/07/01/b_1184_1.jpg"/>
          <p:cNvPicPr>
            <a:picLocks noChangeAspect="1" noChangeArrowheads="1"/>
          </p:cNvPicPr>
          <p:nvPr/>
        </p:nvPicPr>
        <p:blipFill>
          <a:blip r:embed="rId5" cstate="print"/>
          <a:srcRect t="71698" r="50512"/>
          <a:stretch>
            <a:fillRect/>
          </a:stretch>
        </p:blipFill>
        <p:spPr bwMode="auto">
          <a:xfrm>
            <a:off x="6948264" y="5229200"/>
            <a:ext cx="1944216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мама1\Мама1\Классному руководителю\Школьная лига РОСНАНО\Школа на ладони 2016-2017\2 полугодие\Twitter @NANO\Картинки\фон2.jpg"/>
          <p:cNvPicPr>
            <a:picLocks noChangeAspect="1" noChangeArrowheads="1"/>
          </p:cNvPicPr>
          <p:nvPr/>
        </p:nvPicPr>
        <p:blipFill>
          <a:blip r:embed="rId2" cstate="print"/>
          <a:srcRect l="3018" t="30758" r="4660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95736" y="1600200"/>
            <a:ext cx="6696744" cy="49251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@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trubka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1337</a:t>
            </a:r>
            <a:endParaRPr lang="ru-RU" b="1" dirty="0" smtClean="0"/>
          </a:p>
          <a:p>
            <a:pPr marL="95250" indent="14288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обладаем уникальными характеристиками и способны усилить качество материалов до 70% или изменить их на противоположные. Технологию более дешёвого нашего производства разработал новосибирский учёный Михаил Предтеченский, руководитель проекта.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4" descr="C:\мама1\Мама1\Классному руководителю\Школьная лига РОСНАНО\Школа на ладони 2016-2017\2 полугодие\Twitter @NANO\Картинки\Углеродная нанотрубка.jpg"/>
          <p:cNvPicPr>
            <a:picLocks noChangeAspect="1" noChangeArrowheads="1"/>
          </p:cNvPicPr>
          <p:nvPr/>
        </p:nvPicPr>
        <p:blipFill>
          <a:blip r:embed="rId3" cstate="print"/>
          <a:srcRect r="11270"/>
          <a:stretch>
            <a:fillRect/>
          </a:stretch>
        </p:blipFill>
        <p:spPr bwMode="auto">
          <a:xfrm>
            <a:off x="0" y="1268760"/>
            <a:ext cx="2267744" cy="1431235"/>
          </a:xfrm>
          <a:prstGeom prst="plaque">
            <a:avLst/>
          </a:prstGeom>
          <a:noFill/>
        </p:spPr>
      </p:pic>
      <p:pic>
        <p:nvPicPr>
          <p:cNvPr id="15365" name="Picture 5" descr="C:\мама1\Мама1\Классному руководителю\Школьная лига РОСНАНО\Школа на ладони 2016-2017\2 полугодие\Twitter @NANO\Картинки\twitter-izinsiz-twee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100" b="33200"/>
          <a:stretch>
            <a:fillRect/>
          </a:stretch>
        </p:blipFill>
        <p:spPr bwMode="auto">
          <a:xfrm>
            <a:off x="2195736" y="260648"/>
            <a:ext cx="5735960" cy="1151836"/>
          </a:xfrm>
          <a:prstGeom prst="rect">
            <a:avLst/>
          </a:prstGeom>
          <a:noFill/>
        </p:spPr>
      </p:pic>
      <p:pic>
        <p:nvPicPr>
          <p:cNvPr id="3074" name="Picture 2" descr="http://planetnew.ru/uploads/posts/2016-11/14792982072ocsial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4581128"/>
            <a:ext cx="3787180" cy="1926052"/>
          </a:xfrm>
          <a:prstGeom prst="rect">
            <a:avLst/>
          </a:prstGeom>
          <a:noFill/>
        </p:spPr>
      </p:pic>
      <p:pic>
        <p:nvPicPr>
          <p:cNvPr id="3076" name="Picture 4" descr="http://www.itp.nsc.ru/institute/Images/Boss/Predtechensky_Larg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4581128"/>
            <a:ext cx="2255471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мама1\Мама1\Классному руководителю\Школьная лига РОСНАНО\Школа на ладони 2016-2017\2 полугодие\Twitter @NANO\Картинки\фон2.jpg"/>
          <p:cNvPicPr>
            <a:picLocks noChangeAspect="1" noChangeArrowheads="1"/>
          </p:cNvPicPr>
          <p:nvPr/>
        </p:nvPicPr>
        <p:blipFill>
          <a:blip r:embed="rId2" cstate="print"/>
          <a:srcRect l="3018" t="30758" r="4660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95736" y="1600200"/>
            <a:ext cx="6696744" cy="49251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@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trubka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1337</a:t>
            </a:r>
          </a:p>
          <a:p>
            <a:pPr marL="1588" indent="14288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Да,  мы, углеродные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нанотрубки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не зря живём на свете. Наши особые свойства используются в батареях и аккумуляторах, сенсорных панелях для смартфонов и планшетов, в солнечных элементах, в антистатических покрытиях и композитных корпусах для электроники. Везде мы найдём себе работу! Жить здорово!!!</a:t>
            </a:r>
          </a:p>
        </p:txBody>
      </p:sp>
      <p:pic>
        <p:nvPicPr>
          <p:cNvPr id="15364" name="Picture 4" descr="C:\мама1\Мама1\Классному руководителю\Школьная лига РОСНАНО\Школа на ладони 2016-2017\2 полугодие\Twitter @NANO\Картинки\Углеродная нанотрубка.jpg"/>
          <p:cNvPicPr>
            <a:picLocks noChangeAspect="1" noChangeArrowheads="1"/>
          </p:cNvPicPr>
          <p:nvPr/>
        </p:nvPicPr>
        <p:blipFill>
          <a:blip r:embed="rId3" cstate="print"/>
          <a:srcRect r="11270"/>
          <a:stretch>
            <a:fillRect/>
          </a:stretch>
        </p:blipFill>
        <p:spPr bwMode="auto">
          <a:xfrm>
            <a:off x="0" y="1268760"/>
            <a:ext cx="2267744" cy="1431235"/>
          </a:xfrm>
          <a:prstGeom prst="plaque">
            <a:avLst/>
          </a:prstGeom>
          <a:noFill/>
        </p:spPr>
      </p:pic>
      <p:pic>
        <p:nvPicPr>
          <p:cNvPr id="15365" name="Picture 5" descr="C:\мама1\Мама1\Классному руководителю\Школьная лига РОСНАНО\Школа на ладони 2016-2017\2 полугодие\Twitter @NANO\Картинки\twitter-izinsiz-twee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100" b="33200"/>
          <a:stretch>
            <a:fillRect/>
          </a:stretch>
        </p:blipFill>
        <p:spPr bwMode="auto">
          <a:xfrm>
            <a:off x="2195736" y="260648"/>
            <a:ext cx="5735960" cy="1151836"/>
          </a:xfrm>
          <a:prstGeom prst="rect">
            <a:avLst/>
          </a:prstGeom>
          <a:noFill/>
        </p:spPr>
      </p:pic>
      <p:pic>
        <p:nvPicPr>
          <p:cNvPr id="2050" name="Picture 2" descr="http://www.vo-da.ru/images/b/2/2/423x375/articles.odnostennaya-nanotrubka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39083">
            <a:off x="4265151" y="4608698"/>
            <a:ext cx="2664296" cy="23619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мама1\Мама1\Классному руководителю\Школьная лига РОСНАНО\Школа на ладони 2016-2017\2 полугодие\Twitter @NANO\Картинки\фон2.jpg"/>
          <p:cNvPicPr>
            <a:picLocks noChangeAspect="1" noChangeArrowheads="1"/>
          </p:cNvPicPr>
          <p:nvPr/>
        </p:nvPicPr>
        <p:blipFill>
          <a:blip r:embed="rId2" cstate="print"/>
          <a:srcRect l="3018" t="30758" r="4660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95736" y="1600200"/>
            <a:ext cx="6696744" cy="49251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@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trubka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1337</a:t>
            </a:r>
          </a:p>
          <a:p>
            <a:pPr marL="1588" indent="14288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Спасибо российским учёным, которые создали на нашей основе такой полезный материал. Везде, где важна прочность и целостность даже в жёстких окружающих условиях, например, в аэрокосмической отрасли мы можем пригодиться.</a:t>
            </a:r>
          </a:p>
        </p:txBody>
      </p:sp>
      <p:pic>
        <p:nvPicPr>
          <p:cNvPr id="15364" name="Picture 4" descr="C:\мама1\Мама1\Классному руководителю\Школьная лига РОСНАНО\Школа на ладони 2016-2017\2 полугодие\Twitter @NANO\Картинки\Углеродная нанотрубка.jpg"/>
          <p:cNvPicPr>
            <a:picLocks noChangeAspect="1" noChangeArrowheads="1"/>
          </p:cNvPicPr>
          <p:nvPr/>
        </p:nvPicPr>
        <p:blipFill>
          <a:blip r:embed="rId3" cstate="print"/>
          <a:srcRect r="11270"/>
          <a:stretch>
            <a:fillRect/>
          </a:stretch>
        </p:blipFill>
        <p:spPr bwMode="auto">
          <a:xfrm>
            <a:off x="0" y="1268760"/>
            <a:ext cx="2267744" cy="1431235"/>
          </a:xfrm>
          <a:prstGeom prst="plaque">
            <a:avLst/>
          </a:prstGeom>
          <a:noFill/>
        </p:spPr>
      </p:pic>
      <p:pic>
        <p:nvPicPr>
          <p:cNvPr id="15365" name="Picture 5" descr="C:\мама1\Мама1\Классному руководителю\Школьная лига РОСНАНО\Школа на ладони 2016-2017\2 полугодие\Twitter @NANO\Картинки\twitter-izinsiz-twee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100" b="33200"/>
          <a:stretch>
            <a:fillRect/>
          </a:stretch>
        </p:blipFill>
        <p:spPr bwMode="auto">
          <a:xfrm>
            <a:off x="2195736" y="260648"/>
            <a:ext cx="5735960" cy="1151836"/>
          </a:xfrm>
          <a:prstGeom prst="rect">
            <a:avLst/>
          </a:prstGeom>
          <a:noFill/>
        </p:spPr>
      </p:pic>
      <p:pic>
        <p:nvPicPr>
          <p:cNvPr id="1026" name="Picture 2" descr="http://billionnews.ru/uploads/posts/2014-02/1392180027_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7063" y="4437112"/>
            <a:ext cx="4358745" cy="21689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437</Words>
  <Application>Microsoft Office PowerPoint</Application>
  <PresentationFormat>Экран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-+  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12</cp:revision>
  <dcterms:created xsi:type="dcterms:W3CDTF">2017-04-02T14:18:23Z</dcterms:created>
  <dcterms:modified xsi:type="dcterms:W3CDTF">2017-04-03T12:39:14Z</dcterms:modified>
</cp:coreProperties>
</file>