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0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7772400" cy="1470025"/>
          </a:xfrm>
        </p:spPr>
        <p:txBody>
          <a:bodyPr/>
          <a:lstStyle/>
          <a:p>
            <a:r>
              <a:rPr lang="en-US" dirty="0" smtClean="0"/>
              <a:t>Twitter @NANO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105400"/>
            <a:ext cx="6400800" cy="1752600"/>
          </a:xfrm>
        </p:spPr>
        <p:txBody>
          <a:bodyPr/>
          <a:lstStyle/>
          <a:p>
            <a:r>
              <a:rPr lang="en-US" dirty="0" smtClean="0"/>
              <a:t>https://twitter.com/NaNoMetall</a:t>
            </a:r>
            <a:endParaRPr lang="ru-RU" dirty="0"/>
          </a:p>
        </p:txBody>
      </p:sp>
      <p:pic>
        <p:nvPicPr>
          <p:cNvPr id="1026" name="Picture 2" descr="C:\Users\Елена\Desktop\heavy-met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3203848" cy="32038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419872" y="1844824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наночастица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металлов! Обитатель мира, где единицей измерений является 1 нанометр! Подписывайся на меня! Будем вместе изучать интересный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наноМИР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!!!!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0297" t="22506" r="22856" b="50000"/>
          <a:stretch>
            <a:fillRect/>
          </a:stretch>
        </p:blipFill>
        <p:spPr bwMode="auto">
          <a:xfrm>
            <a:off x="0" y="1916832"/>
            <a:ext cx="94017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0297" t="14721" r="22117" b="31100"/>
          <a:stretch>
            <a:fillRect/>
          </a:stretch>
        </p:blipFill>
        <p:spPr bwMode="auto">
          <a:xfrm>
            <a:off x="0" y="836712"/>
            <a:ext cx="862086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24800" r="19165" b="50000"/>
          <a:stretch>
            <a:fillRect/>
          </a:stretch>
        </p:blipFill>
        <p:spPr bwMode="auto">
          <a:xfrm>
            <a:off x="0" y="1340768"/>
            <a:ext cx="95050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/>
          <a:lstStyle/>
          <a:p>
            <a:r>
              <a:rPr lang="ru-RU" dirty="0" smtClean="0"/>
              <a:t>Опыт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1035" t="23540" r="19903" b="41180"/>
          <a:stretch>
            <a:fillRect/>
          </a:stretch>
        </p:blipFill>
        <p:spPr bwMode="auto">
          <a:xfrm>
            <a:off x="91565" y="1340768"/>
            <a:ext cx="966964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1035" t="22280" r="22118" b="51260"/>
          <a:stretch>
            <a:fillRect/>
          </a:stretch>
        </p:blipFill>
        <p:spPr bwMode="auto">
          <a:xfrm>
            <a:off x="0" y="-1"/>
            <a:ext cx="8748464" cy="238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21207" t="26060" r="21946" b="41180"/>
          <a:stretch>
            <a:fillRect/>
          </a:stretch>
        </p:blipFill>
        <p:spPr bwMode="auto">
          <a:xfrm>
            <a:off x="0" y="2420888"/>
            <a:ext cx="874343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 l="20469" t="36862" r="20470" b="53780"/>
          <a:stretch>
            <a:fillRect/>
          </a:stretch>
        </p:blipFill>
        <p:spPr bwMode="auto">
          <a:xfrm>
            <a:off x="-396552" y="5497424"/>
            <a:ext cx="9937104" cy="92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1035" t="24800" r="19903" b="41180"/>
          <a:stretch>
            <a:fillRect/>
          </a:stretch>
        </p:blipFill>
        <p:spPr bwMode="auto">
          <a:xfrm>
            <a:off x="0" y="0"/>
            <a:ext cx="9144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20469" t="23540" r="20469" b="55040"/>
          <a:stretch>
            <a:fillRect/>
          </a:stretch>
        </p:blipFill>
        <p:spPr bwMode="auto">
          <a:xfrm>
            <a:off x="-324544" y="3068960"/>
            <a:ext cx="1016583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 l="21207" t="23540" r="24161" b="46220"/>
          <a:stretch>
            <a:fillRect/>
          </a:stretch>
        </p:blipFill>
        <p:spPr bwMode="auto">
          <a:xfrm>
            <a:off x="-252536" y="4869160"/>
            <a:ext cx="9684651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23540" r="22118" b="46220"/>
          <a:stretch>
            <a:fillRect/>
          </a:stretch>
        </p:blipFill>
        <p:spPr bwMode="auto">
          <a:xfrm>
            <a:off x="0" y="1844824"/>
            <a:ext cx="903429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5235" t="28580" r="7918" b="14720"/>
          <a:stretch>
            <a:fillRect/>
          </a:stretch>
        </p:blipFill>
        <p:spPr bwMode="auto">
          <a:xfrm>
            <a:off x="0" y="692696"/>
            <a:ext cx="9956596" cy="581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https://pbs.twimg.com/media/C6ZyVxwWgAAfu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0" y="2060848"/>
            <a:ext cx="8326258" cy="1008112"/>
          </a:xfrm>
          <a:prstGeom prst="rect">
            <a:avLst/>
          </a:prstGeom>
          <a:noFill/>
        </p:spPr>
      </p:pic>
      <p:pic>
        <p:nvPicPr>
          <p:cNvPr id="6" name="Picture 2" descr="C:\Users\Елена\Desktop\heavy-met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140968"/>
            <a:ext cx="3203848" cy="32038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082" t="24235" r="25370" b="32360"/>
          <a:stretch>
            <a:fillRect/>
          </a:stretch>
        </p:blipFill>
        <p:spPr bwMode="auto">
          <a:xfrm>
            <a:off x="0" y="1268760"/>
            <a:ext cx="864591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35063" t="39920" r="6250" b="32360"/>
          <a:stretch>
            <a:fillRect/>
          </a:stretch>
        </p:blipFill>
        <p:spPr bwMode="auto">
          <a:xfrm>
            <a:off x="1" y="1772816"/>
            <a:ext cx="9828584" cy="272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вид профиля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4641" r="6250" b="7161"/>
          <a:stretch>
            <a:fillRect/>
          </a:stretch>
        </p:blipFill>
        <p:spPr bwMode="auto">
          <a:xfrm>
            <a:off x="0" y="1817440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8229600" cy="1143000"/>
          </a:xfrm>
        </p:spPr>
        <p:txBody>
          <a:bodyPr/>
          <a:lstStyle/>
          <a:p>
            <a:r>
              <a:rPr lang="en-US" dirty="0" smtClean="0"/>
              <a:t>PR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700808"/>
            <a:ext cx="4932040" cy="47525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Было решено прорекламировать проект в </a:t>
            </a:r>
            <a:r>
              <a:rPr lang="ru-RU" dirty="0" err="1" smtClean="0"/>
              <a:t>инстаграме</a:t>
            </a:r>
            <a:r>
              <a:rPr lang="ru-RU" dirty="0" smtClean="0"/>
              <a:t> куратора. 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t="3665" r="3252" b="7467"/>
          <a:stretch>
            <a:fillRect/>
          </a:stretch>
        </p:blipFill>
        <p:spPr bwMode="auto">
          <a:xfrm>
            <a:off x="0" y="0"/>
            <a:ext cx="4283968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 t="2662" r="2557" b="8163"/>
          <a:stretch>
            <a:fillRect/>
          </a:stretch>
        </p:blipFill>
        <p:spPr bwMode="auto">
          <a:xfrm>
            <a:off x="0" y="-243408"/>
            <a:ext cx="4211960" cy="684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3960440" cy="7029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48064" y="17008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СТАТИСТИКА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6012160" y="2564904"/>
            <a:ext cx="864096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Ссылка на проект: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1700808"/>
            <a:ext cx="8229600" cy="452596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https://twitter.com/NaNoMetall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Куратор проекта: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Фатина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Екатерина Владимировна, ученица 10 класса МОУ Октябрьского сельского лицея.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082" t="23520" r="19903" b="19761"/>
          <a:stretch>
            <a:fillRect/>
          </a:stretch>
        </p:blipFill>
        <p:spPr bwMode="auto">
          <a:xfrm>
            <a:off x="0" y="1196752"/>
            <a:ext cx="9144000" cy="49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 l="20297" t="23540" r="21380" b="42440"/>
          <a:stretch>
            <a:fillRect/>
          </a:stretch>
        </p:blipFill>
        <p:spPr bwMode="auto">
          <a:xfrm>
            <a:off x="0" y="0"/>
            <a:ext cx="961162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pbs.twimg.com/media/C6ZfoRNWAAE5xN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08352"/>
            <a:ext cx="5149080" cy="3949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8821" t="23540" r="21380" b="19761"/>
          <a:stretch>
            <a:fillRect/>
          </a:stretch>
        </p:blipFill>
        <p:spPr bwMode="auto">
          <a:xfrm>
            <a:off x="70992" y="764704"/>
            <a:ext cx="90730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 l="18254" t="23540" r="23423" b="39920"/>
          <a:stretch>
            <a:fillRect/>
          </a:stretch>
        </p:blipFill>
        <p:spPr bwMode="auto">
          <a:xfrm>
            <a:off x="0" y="1700808"/>
            <a:ext cx="882718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0297" t="22280" r="20642" b="26060"/>
          <a:stretch>
            <a:fillRect/>
          </a:stretch>
        </p:blipFill>
        <p:spPr bwMode="auto">
          <a:xfrm>
            <a:off x="539552" y="1484784"/>
            <a:ext cx="800869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0297" t="23540" r="19903" b="49418"/>
          <a:stretch>
            <a:fillRect/>
          </a:stretch>
        </p:blipFill>
        <p:spPr bwMode="auto">
          <a:xfrm>
            <a:off x="-1" y="1916832"/>
            <a:ext cx="951202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0297" t="23540" r="21380" b="42440"/>
          <a:stretch>
            <a:fillRect/>
          </a:stretch>
        </p:blipFill>
        <p:spPr bwMode="auto">
          <a:xfrm>
            <a:off x="0" y="1628800"/>
            <a:ext cx="927036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Экран (4:3)</PresentationFormat>
  <Paragraphs>12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Twitter @NANO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Опыт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Внешний вид профиля</vt:lpstr>
      <vt:lpstr>PR.</vt:lpstr>
      <vt:lpstr>Слайд 23</vt:lpstr>
      <vt:lpstr>Ссылка на проект: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Twitter @NANO </dc:title>
  <dc:creator>Елена</dc:creator>
  <cp:lastModifiedBy>Елена</cp:lastModifiedBy>
  <cp:revision>1</cp:revision>
  <dcterms:created xsi:type="dcterms:W3CDTF">2017-03-28T12:35:45Z</dcterms:created>
  <dcterms:modified xsi:type="dcterms:W3CDTF">2017-03-28T16:09:21Z</dcterms:modified>
</cp:coreProperties>
</file>