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3/25/2017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xA_8rKHnm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905000"/>
            <a:ext cx="4876800" cy="1829761"/>
          </a:xfrm>
        </p:spPr>
        <p:txBody>
          <a:bodyPr/>
          <a:lstStyle/>
          <a:p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Twitter @NANO</a:t>
            </a:r>
            <a:b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dirty="0" err="1" smtClean="0">
                <a:solidFill>
                  <a:schemeClr val="accent3"/>
                </a:solidFill>
              </a:rPr>
              <a:t>Наночастица</a:t>
            </a:r>
            <a:r>
              <a:rPr lang="ru-RU" sz="4000" dirty="0" smtClean="0">
                <a:solidFill>
                  <a:schemeClr val="accent3"/>
                </a:solidFill>
              </a:rPr>
              <a:t> диоксида кремния (</a:t>
            </a:r>
            <a:r>
              <a:rPr lang="en-US" sz="4000" dirty="0" smtClean="0">
                <a:solidFill>
                  <a:schemeClr val="accent3"/>
                </a:solidFill>
              </a:rPr>
              <a:t>SiO</a:t>
            </a:r>
            <a:r>
              <a:rPr lang="en-US" sz="3200" dirty="0" smtClean="0">
                <a:solidFill>
                  <a:schemeClr val="accent3"/>
                </a:solidFill>
              </a:rPr>
              <a:t>2</a:t>
            </a:r>
            <a:r>
              <a:rPr lang="en-US" sz="4400" dirty="0" smtClean="0">
                <a:solidFill>
                  <a:schemeClr val="accent3"/>
                </a:solidFill>
              </a:rPr>
              <a:t>)</a:t>
            </a:r>
            <a:endParaRPr lang="ru-RU" sz="4000" dirty="0">
              <a:solidFill>
                <a:schemeClr val="accent3"/>
              </a:solidFill>
            </a:endParaRPr>
          </a:p>
        </p:txBody>
      </p:sp>
      <p:pic>
        <p:nvPicPr>
          <p:cNvPr id="13314" name="Picture 2" descr="http://sanktpeterburg.bezformata.ru/content/image61772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800" cy="1981200"/>
          </a:xfrm>
          <a:prstGeom prst="rect">
            <a:avLst/>
          </a:prstGeom>
          <a:noFill/>
        </p:spPr>
      </p:pic>
      <p:pic>
        <p:nvPicPr>
          <p:cNvPr id="13318" name="Picture 6" descr="http://himya.ucoz.ru/image6692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"/>
            <a:ext cx="2072641" cy="24384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6777" t="59529" r="27205" b="22031"/>
          <a:stretch>
            <a:fillRect/>
          </a:stretch>
        </p:blipFill>
        <p:spPr bwMode="auto">
          <a:xfrm>
            <a:off x="1447800" y="685800"/>
            <a:ext cx="597800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чбич.JPG"/>
          <p:cNvPicPr>
            <a:picLocks noChangeAspect="1"/>
          </p:cNvPicPr>
          <p:nvPr/>
        </p:nvPicPr>
        <p:blipFill>
          <a:blip r:embed="rId3" cstate="print"/>
          <a:srcRect r="10128" b="65556"/>
          <a:stretch>
            <a:fillRect/>
          </a:stretch>
        </p:blipFill>
        <p:spPr>
          <a:xfrm>
            <a:off x="2590800" y="3048000"/>
            <a:ext cx="3490517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1795272"/>
          </a:xfrm>
        </p:spPr>
        <p:txBody>
          <a:bodyPr/>
          <a:lstStyle/>
          <a:p>
            <a:r>
              <a:rPr lang="ru-RU" dirty="0" smtClean="0"/>
              <a:t>Ссылка на рекламный ролик:</a:t>
            </a:r>
          </a:p>
          <a:p>
            <a:r>
              <a:rPr lang="en-US" dirty="0" smtClean="0">
                <a:hlinkClick r:id="rId2"/>
              </a:rPr>
              <a:t>https://www.youtube.com/watch?v=cxA_8rKHnmQ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Реклама (задание 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1000" y="1447800"/>
            <a:ext cx="4953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Хоть и нано-, но очень значимая частица, стоящая на страже закона и борющаяся с грязью. Место проживания – </a:t>
            </a:r>
            <a:r>
              <a:rPr lang="ru-RU" dirty="0" err="1" smtClean="0"/>
              <a:t>Нанопокрытие</a:t>
            </a:r>
            <a:r>
              <a:rPr lang="ru-RU" dirty="0" smtClean="0"/>
              <a:t> (я вот живу на куртке, но могу и на дереве, и на камне тоже).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О </a:t>
            </a:r>
            <a:r>
              <a:rPr lang="ru-RU" dirty="0" smtClean="0">
                <a:solidFill>
                  <a:schemeClr val="accent1"/>
                </a:solidFill>
              </a:rPr>
              <a:t>себе (задание 1)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t="31268" r="75147" b="25638"/>
          <a:stretch>
            <a:fillRect/>
          </a:stretch>
        </p:blipFill>
        <p:spPr bwMode="auto">
          <a:xfrm>
            <a:off x="5334000" y="1600200"/>
            <a:ext cx="31003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Эксперимент: взаимодействие </a:t>
            </a:r>
            <a:r>
              <a:rPr lang="ru-RU" sz="2800" dirty="0" err="1" smtClean="0">
                <a:solidFill>
                  <a:schemeClr val="accent1"/>
                </a:solidFill>
              </a:rPr>
              <a:t>наночастиц</a:t>
            </a:r>
            <a:r>
              <a:rPr lang="ru-RU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SiO</a:t>
            </a:r>
            <a:r>
              <a:rPr lang="en-US" sz="1400" dirty="0" smtClean="0">
                <a:solidFill>
                  <a:schemeClr val="accent1"/>
                </a:solidFill>
              </a:rPr>
              <a:t>2</a:t>
            </a:r>
            <a:r>
              <a:rPr lang="ru-RU" sz="2800" dirty="0" smtClean="0">
                <a:solidFill>
                  <a:schemeClr val="accent1"/>
                </a:solidFill>
              </a:rPr>
              <a:t> в виде </a:t>
            </a:r>
            <a:r>
              <a:rPr lang="ru-RU" sz="2800" dirty="0" err="1" smtClean="0">
                <a:solidFill>
                  <a:schemeClr val="accent1"/>
                </a:solidFill>
              </a:rPr>
              <a:t>нанопокрытия</a:t>
            </a:r>
            <a:r>
              <a:rPr lang="ru-RU" sz="2800" dirty="0" smtClean="0">
                <a:solidFill>
                  <a:schemeClr val="accent1"/>
                </a:solidFill>
              </a:rPr>
              <a:t> на ткани с частицами грязи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l="24051" t="76553" r="27242" b="4242"/>
          <a:stretch>
            <a:fillRect/>
          </a:stretch>
        </p:blipFill>
        <p:spPr bwMode="auto">
          <a:xfrm>
            <a:off x="1295400" y="1524000"/>
            <a:ext cx="632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грязь.JPG"/>
          <p:cNvPicPr>
            <a:picLocks noChangeAspect="1"/>
          </p:cNvPicPr>
          <p:nvPr/>
        </p:nvPicPr>
        <p:blipFill>
          <a:blip r:embed="rId3" cstate="print"/>
          <a:srcRect b="64444"/>
          <a:stretch>
            <a:fillRect/>
          </a:stretch>
        </p:blipFill>
        <p:spPr>
          <a:xfrm>
            <a:off x="2971800" y="3429000"/>
            <a:ext cx="3285155" cy="2993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4372" t="61122" r="26082" b="22445"/>
          <a:stretch>
            <a:fillRect/>
          </a:stretch>
        </p:blipFill>
        <p:spPr bwMode="auto">
          <a:xfrm>
            <a:off x="1447800" y="381000"/>
            <a:ext cx="609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уртка.JPG"/>
          <p:cNvPicPr>
            <a:picLocks noChangeAspect="1"/>
          </p:cNvPicPr>
          <p:nvPr/>
        </p:nvPicPr>
        <p:blipFill>
          <a:blip r:embed="rId3" cstate="print"/>
          <a:srcRect r="43040" b="78889"/>
          <a:stretch>
            <a:fillRect/>
          </a:stretch>
        </p:blipFill>
        <p:spPr>
          <a:xfrm>
            <a:off x="2971800" y="2819400"/>
            <a:ext cx="3324726" cy="3158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4372" t="41684" r="26884" b="39278"/>
          <a:stretch>
            <a:fillRect/>
          </a:stretch>
        </p:blipFill>
        <p:spPr bwMode="auto">
          <a:xfrm>
            <a:off x="1447800" y="533400"/>
            <a:ext cx="5791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22.JPG"/>
          <p:cNvPicPr>
            <a:picLocks noChangeAspect="1"/>
          </p:cNvPicPr>
          <p:nvPr/>
        </p:nvPicPr>
        <p:blipFill>
          <a:blip r:embed="rId3" cstate="print"/>
          <a:srcRect r="41456" b="78889"/>
          <a:stretch>
            <a:fillRect/>
          </a:stretch>
        </p:blipFill>
        <p:spPr>
          <a:xfrm>
            <a:off x="2667000" y="2514600"/>
            <a:ext cx="3767320" cy="3482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4372" t="24249" r="27686" b="59118"/>
          <a:stretch>
            <a:fillRect/>
          </a:stretch>
        </p:blipFill>
        <p:spPr bwMode="auto">
          <a:xfrm>
            <a:off x="1905000" y="381000"/>
            <a:ext cx="5334000" cy="175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ывода.JPG"/>
          <p:cNvPicPr>
            <a:picLocks noChangeAspect="1"/>
          </p:cNvPicPr>
          <p:nvPr/>
        </p:nvPicPr>
        <p:blipFill>
          <a:blip r:embed="rId3" cstate="print"/>
          <a:srcRect b="74444"/>
          <a:stretch>
            <a:fillRect/>
          </a:stretch>
        </p:blipFill>
        <p:spPr>
          <a:xfrm>
            <a:off x="1981200" y="2819400"/>
            <a:ext cx="4953662" cy="306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4212" t="77165" r="27044" b="3995"/>
          <a:stretch>
            <a:fillRect/>
          </a:stretch>
        </p:blipFill>
        <p:spPr bwMode="auto">
          <a:xfrm>
            <a:off x="1856873" y="685800"/>
            <a:ext cx="582109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nno.dtn.ru/3/25.files/image0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505200"/>
            <a:ext cx="5411499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9883" t="62926" r="27525" b="22846"/>
          <a:stretch>
            <a:fillRect/>
          </a:stretch>
        </p:blipFill>
        <p:spPr bwMode="auto">
          <a:xfrm>
            <a:off x="1295400" y="533400"/>
            <a:ext cx="617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рр.JPG"/>
          <p:cNvPicPr>
            <a:picLocks noChangeAspect="1"/>
          </p:cNvPicPr>
          <p:nvPr/>
        </p:nvPicPr>
        <p:blipFill>
          <a:blip r:embed="rId3" cstate="print"/>
          <a:srcRect r="5836" b="65556"/>
          <a:stretch>
            <a:fillRect/>
          </a:stretch>
        </p:blipFill>
        <p:spPr>
          <a:xfrm>
            <a:off x="2971800" y="2819400"/>
            <a:ext cx="3581400" cy="3545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t="16232" r="26243" b="36072"/>
          <a:stretch>
            <a:fillRect/>
          </a:stretch>
        </p:blipFill>
        <p:spPr bwMode="auto">
          <a:xfrm>
            <a:off x="1066800" y="381000"/>
            <a:ext cx="678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http://2u-car.ru/files/images/photo/ns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81400"/>
            <a:ext cx="6858000" cy="2721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</TotalTime>
  <Words>82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Twitter @NANO </vt:lpstr>
      <vt:lpstr>О себе (задание 1)</vt:lpstr>
      <vt:lpstr>Эксперимент: взаимодействие наночастиц SiO2 в виде нанопокрытия на ткани с частицами грязи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Реклама (задание 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Twitter @NANO </dc:title>
  <cp:lastModifiedBy>Admin</cp:lastModifiedBy>
  <cp:revision>13</cp:revision>
  <dcterms:modified xsi:type="dcterms:W3CDTF">2017-03-25T17:24:31Z</dcterms:modified>
</cp:coreProperties>
</file>