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4"/>
  </p:notesMasterIdLst>
  <p:sldIdLst>
    <p:sldId id="256" r:id="rId2"/>
    <p:sldId id="261" r:id="rId3"/>
    <p:sldId id="257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35B4F-7BC0-4496-86CF-630CAD97741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804EE-8C36-4E2E-AE5B-1289DED5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4EE-8C36-4E2E-AE5B-1289DED5B73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2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4EE-8C36-4E2E-AE5B-1289DED5B73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4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1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6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87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00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2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7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9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0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32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3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3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3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6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7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0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F94AAD-1F75-4B51-A893-CABE6B90BBD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32C858-4241-4D23-9DEE-B81038E1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42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9"/>
          <a:stretch/>
        </p:blipFill>
        <p:spPr>
          <a:xfrm>
            <a:off x="310402" y="2300868"/>
            <a:ext cx="8657752" cy="15443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79632" y="4911970"/>
            <a:ext cx="4923691" cy="14562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Автор: </a:t>
            </a:r>
            <a:r>
              <a:rPr lang="ru-RU" dirty="0" smtClean="0"/>
              <a:t>Блохин Дмитрий</a:t>
            </a:r>
            <a:br>
              <a:rPr lang="ru-RU" dirty="0" smtClean="0"/>
            </a:br>
            <a:r>
              <a:rPr lang="ru-RU" dirty="0" smtClean="0"/>
              <a:t>7г класс МБОУ «СШ №17»</a:t>
            </a:r>
            <a:br>
              <a:rPr lang="ru-RU" dirty="0" smtClean="0"/>
            </a:br>
            <a:r>
              <a:rPr lang="ru-RU" dirty="0" err="1"/>
              <a:t>г</a:t>
            </a:r>
            <a:r>
              <a:rPr lang="ru-RU" dirty="0" err="1" smtClean="0"/>
              <a:t>.Новый</a:t>
            </a:r>
            <a:r>
              <a:rPr lang="ru-RU" dirty="0" smtClean="0"/>
              <a:t> Уренгой, ЯНАО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70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562600" y="181426"/>
            <a:ext cx="3566522" cy="302623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Принцип работы: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Подвеска или брелок превращается из яйца Фаберже в ДРОН-3</a:t>
            </a:r>
            <a:r>
              <a:rPr lang="en-US" sz="2000" dirty="0" smtClean="0">
                <a:solidFill>
                  <a:schemeClr val="bg1"/>
                </a:solidFill>
              </a:rPr>
              <a:t>D-bio</a:t>
            </a:r>
            <a:r>
              <a:rPr lang="ru-RU" sz="2000" dirty="0" smtClean="0">
                <a:solidFill>
                  <a:schemeClr val="bg1"/>
                </a:solidFill>
              </a:rPr>
              <a:t>- принтер. </a:t>
            </a:r>
            <a:r>
              <a:rPr lang="ru-RU" sz="2000" dirty="0" err="1" smtClean="0">
                <a:solidFill>
                  <a:schemeClr val="bg1"/>
                </a:solidFill>
              </a:rPr>
              <a:t>Дрон</a:t>
            </a:r>
            <a:r>
              <a:rPr lang="ru-RU" sz="2000" dirty="0" smtClean="0">
                <a:solidFill>
                  <a:schemeClr val="bg1"/>
                </a:solidFill>
              </a:rPr>
              <a:t> считывает информацию об отпечатках и прямо в воздухе начинает построение тканей. 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798" b="15080"/>
          <a:stretch/>
        </p:blipFill>
        <p:spPr>
          <a:xfrm>
            <a:off x="596900" y="100694"/>
            <a:ext cx="5457372" cy="2241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28" b="82946" l="37448" r="80544">
                        <a14:foregroundMark x1="44142" y1="77907" x2="44142" y2="77907"/>
                        <a14:foregroundMark x1="76360" y1="63178" x2="76360" y2="63178"/>
                        <a14:foregroundMark x1="76151" y1="58915" x2="76151" y2="58915"/>
                        <a14:foregroundMark x1="67364" y1="14729" x2="67364" y2="14729"/>
                        <a14:foregroundMark x1="78033" y1="15504" x2="38912" y2="14729"/>
                      </a14:backgroundRemoval>
                    </a14:imgEffect>
                  </a14:imgLayer>
                </a14:imgProps>
              </a:ext>
            </a:extLst>
          </a:blip>
          <a:srcRect l="37395" t="11456" r="20269" b="15873"/>
          <a:stretch/>
        </p:blipFill>
        <p:spPr>
          <a:xfrm>
            <a:off x="2812143" y="1847198"/>
            <a:ext cx="1001485" cy="927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63" y="638790"/>
            <a:ext cx="5678074" cy="425855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56349" y="4203701"/>
            <a:ext cx="3290474" cy="927100"/>
          </a:xfrm>
          <a:prstGeom prst="round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Слой клеток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952500" y="2575904"/>
            <a:ext cx="1859643" cy="1627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0120" y="4564157"/>
            <a:ext cx="2456861" cy="1250766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1282700" y="5130801"/>
            <a:ext cx="4394200" cy="10921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676900" y="5789522"/>
            <a:ext cx="3290474" cy="927100"/>
          </a:xfrm>
          <a:prstGeom prst="round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Кожный покров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1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6848" y="1651001"/>
            <a:ext cx="8606652" cy="3606799"/>
          </a:xfrm>
          <a:prstGeom prst="round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Для чего можно применять и кому может быть полезно данное устройство: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-медицина (печать тканей)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-МЧС (Проникновение под завалы и </a:t>
            </a:r>
            <a:r>
              <a:rPr lang="ru-RU" sz="2400" dirty="0" err="1" smtClean="0">
                <a:solidFill>
                  <a:schemeClr val="bg1"/>
                </a:solidFill>
              </a:rPr>
              <a:t>видеоразведка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-МВД (работа с отпечатками пальцев преступников)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-Телевиденье (видеосъемка)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-Строительство и инженерия (латание трещин в труднодоступных местах) и др.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3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1" y="1549401"/>
            <a:ext cx="7772400" cy="145626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6636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14516"/>
          <a:stretch/>
        </p:blipFill>
        <p:spPr>
          <a:xfrm>
            <a:off x="0" y="0"/>
            <a:ext cx="4982757" cy="3449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9263"/>
          <a:stretch/>
        </p:blipFill>
        <p:spPr>
          <a:xfrm>
            <a:off x="2888343" y="3449965"/>
            <a:ext cx="6255657" cy="340803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181600" y="188686"/>
            <a:ext cx="3788229" cy="3033485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Задание №1: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Во время просмотра фильма я заметил интересное лазерное кольцо, с помощью которого пережгли веревки, которыми была связана героиня.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136" y="3555193"/>
            <a:ext cx="2508071" cy="3197578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Я воодушевился данным «шпионским инструментом» и разработал схему его внешнего устройства.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1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303613"/>
            <a:ext cx="6110514" cy="630802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458858" y="224164"/>
            <a:ext cx="2510972" cy="6466921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Используя графический редактор </a:t>
            </a:r>
            <a:r>
              <a:rPr lang="en-US" sz="2000" dirty="0">
                <a:solidFill>
                  <a:schemeClr val="bg1"/>
                </a:solidFill>
              </a:rPr>
              <a:t>Adobe </a:t>
            </a:r>
            <a:r>
              <a:rPr lang="en-US" sz="2000" dirty="0" smtClean="0">
                <a:solidFill>
                  <a:schemeClr val="bg1"/>
                </a:solidFill>
              </a:rPr>
              <a:t>Photoshop</a:t>
            </a:r>
            <a:r>
              <a:rPr lang="ru-RU" sz="2000" dirty="0" smtClean="0">
                <a:solidFill>
                  <a:schemeClr val="bg1"/>
                </a:solidFill>
              </a:rPr>
              <a:t>, я нарисовал внешний вид кольца.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Laser </a:t>
            </a:r>
            <a:r>
              <a:rPr lang="en-US" sz="2000" dirty="0" err="1" smtClean="0">
                <a:solidFill>
                  <a:schemeClr val="bg1"/>
                </a:solidFill>
              </a:rPr>
              <a:t>RingNano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</a:rPr>
              <a:t>с</a:t>
            </a:r>
            <a:r>
              <a:rPr lang="ru-RU" sz="2000" dirty="0" smtClean="0">
                <a:solidFill>
                  <a:schemeClr val="bg1"/>
                </a:solidFill>
              </a:rPr>
              <a:t>остоит из высокопрочного металла, с введенными в него фуллеренами.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4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664" y1="42583" x2="30769" y2="57941"/>
                        <a14:foregroundMark x1="23792" y1="47120" x2="20036" y2="75393"/>
                        <a14:foregroundMark x1="71377" y1="84642" x2="71377" y2="84642"/>
                        <a14:foregroundMark x1="68336" y1="89180" x2="43828" y2="90227"/>
                        <a14:foregroundMark x1="69231" y1="90750" x2="58676" y2="98429"/>
                        <a14:foregroundMark x1="56172" y1="97382" x2="56172" y2="97382"/>
                        <a14:foregroundMark x1="53488" y1="97382" x2="53488" y2="97382"/>
                        <a14:foregroundMark x1="22719" y1="45550" x2="22719" y2="45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39" y="-522512"/>
            <a:ext cx="2743200" cy="283186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90286" y="2396439"/>
            <a:ext cx="8694059" cy="410754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 Функции кольца: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-резка металла и др.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-пайка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-выведение голограммы хозяина кольца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-освещение (фонарик)</a:t>
            </a:r>
          </a:p>
          <a:p>
            <a:pPr algn="just"/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9"/>
          <a:stretch/>
        </p:blipFill>
        <p:spPr>
          <a:xfrm>
            <a:off x="2168231" y="501096"/>
            <a:ext cx="6975769" cy="12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1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yafanera.ru/wp-content/uploads/2014/11/shem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5975" r="7396"/>
          <a:stretch/>
        </p:blipFill>
        <p:spPr bwMode="auto">
          <a:xfrm>
            <a:off x="4238170" y="493485"/>
            <a:ext cx="4680127" cy="5884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19314" y="493485"/>
            <a:ext cx="3686629" cy="1553029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Предполагаемое внутренне устройство.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9313" y="2659330"/>
            <a:ext cx="3686629" cy="371887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Для размещения лазера внутри в кольца, необходимо уменьшить все элементы схемы. Это можно сделать используя нано материалы и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316962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9315" y="493486"/>
            <a:ext cx="3018972" cy="667658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Задание №2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9315" y="1538514"/>
            <a:ext cx="8418286" cy="155302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Название: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«Подвеска-</a:t>
            </a:r>
            <a:r>
              <a:rPr lang="ru-RU" sz="3600" dirty="0" err="1" smtClean="0">
                <a:solidFill>
                  <a:schemeClr val="bg1"/>
                </a:solidFill>
              </a:rPr>
              <a:t>дрон</a:t>
            </a:r>
            <a:r>
              <a:rPr lang="ru-RU" sz="3600" dirty="0" smtClean="0">
                <a:solidFill>
                  <a:schemeClr val="bg1"/>
                </a:solidFill>
              </a:rPr>
              <a:t>-</a:t>
            </a:r>
            <a:r>
              <a:rPr lang="en-US" sz="3600" dirty="0" smtClean="0">
                <a:solidFill>
                  <a:schemeClr val="bg1"/>
                </a:solidFill>
              </a:rPr>
              <a:t>3D </a:t>
            </a:r>
            <a:r>
              <a:rPr lang="en-US" sz="3600" dirty="0">
                <a:solidFill>
                  <a:schemeClr val="bg1"/>
                </a:solidFill>
              </a:rPr>
              <a:t>bio </a:t>
            </a:r>
            <a:r>
              <a:rPr lang="en-US" sz="3600" dirty="0" smtClean="0">
                <a:solidFill>
                  <a:schemeClr val="bg1"/>
                </a:solidFill>
              </a:rPr>
              <a:t>– </a:t>
            </a:r>
            <a:r>
              <a:rPr lang="ru-RU" sz="3600" dirty="0" smtClean="0">
                <a:solidFill>
                  <a:schemeClr val="bg1"/>
                </a:solidFill>
              </a:rPr>
              <a:t>принтер»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0670" r="23476"/>
          <a:stretch/>
        </p:blipFill>
        <p:spPr>
          <a:xfrm>
            <a:off x="2772229" y="3294739"/>
            <a:ext cx="3367313" cy="339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6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7713" y="174171"/>
            <a:ext cx="8592458" cy="2917371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Главная идея создания карманного </a:t>
            </a:r>
            <a:r>
              <a:rPr lang="ru-RU" sz="3200" b="1" dirty="0" err="1" smtClean="0">
                <a:solidFill>
                  <a:schemeClr val="bg1"/>
                </a:solidFill>
              </a:rPr>
              <a:t>Дрона</a:t>
            </a:r>
            <a:r>
              <a:rPr lang="ru-RU" sz="3200" b="1" dirty="0" smtClean="0">
                <a:solidFill>
                  <a:schemeClr val="bg1"/>
                </a:solidFill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</a:rPr>
              <a:t>3D </a:t>
            </a:r>
            <a:r>
              <a:rPr lang="en-US" sz="3200" b="1" dirty="0">
                <a:solidFill>
                  <a:schemeClr val="bg1"/>
                </a:solidFill>
              </a:rPr>
              <a:t>bio – </a:t>
            </a:r>
            <a:r>
              <a:rPr lang="ru-RU" sz="3200" b="1" dirty="0" smtClean="0">
                <a:solidFill>
                  <a:schemeClr val="bg1"/>
                </a:solidFill>
              </a:rPr>
              <a:t>принтера </a:t>
            </a:r>
            <a:r>
              <a:rPr lang="ru-RU" sz="3200" dirty="0" smtClean="0">
                <a:solidFill>
                  <a:schemeClr val="bg1"/>
                </a:solidFill>
              </a:rPr>
              <a:t>– это мгновенная мобильная печать кожных покровов пальцев рук.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Данный </a:t>
            </a:r>
            <a:r>
              <a:rPr lang="ru-RU" sz="3200" dirty="0" err="1" smtClean="0">
                <a:solidFill>
                  <a:schemeClr val="bg1"/>
                </a:solidFill>
              </a:rPr>
              <a:t>био</a:t>
            </a:r>
            <a:r>
              <a:rPr lang="ru-RU" sz="3200" dirty="0" smtClean="0">
                <a:solidFill>
                  <a:schemeClr val="bg1"/>
                </a:solidFill>
              </a:rPr>
              <a:t>-материал необходим шпионам для идентификации отпечатков пальцев и проникновения в секретные помещения.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8613" r="24579"/>
          <a:stretch/>
        </p:blipFill>
        <p:spPr>
          <a:xfrm>
            <a:off x="1320800" y="3276515"/>
            <a:ext cx="2165065" cy="340731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513942" y="3276515"/>
            <a:ext cx="3708399" cy="342182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Я  недавно пересмотрел </a:t>
            </a:r>
            <a:r>
              <a:rPr lang="ru-RU" sz="2800" dirty="0">
                <a:solidFill>
                  <a:schemeClr val="bg1"/>
                </a:solidFill>
              </a:rPr>
              <a:t>фильм «</a:t>
            </a:r>
            <a:r>
              <a:rPr lang="ru-RU" sz="2800" dirty="0" err="1" smtClean="0">
                <a:solidFill>
                  <a:schemeClr val="bg1"/>
                </a:solidFill>
              </a:rPr>
              <a:t>Кин-дза-дза</a:t>
            </a:r>
            <a:r>
              <a:rPr lang="ru-RU" sz="2800" dirty="0" smtClean="0">
                <a:solidFill>
                  <a:schemeClr val="bg1"/>
                </a:solidFill>
              </a:rPr>
              <a:t>!» и сразу же понял каким должен быть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Дрон</a:t>
            </a:r>
            <a:r>
              <a:rPr lang="ru-RU" sz="2800" dirty="0">
                <a:solidFill>
                  <a:schemeClr val="bg1"/>
                </a:solidFill>
              </a:rPr>
              <a:t>-</a:t>
            </a:r>
            <a:r>
              <a:rPr lang="en-US" sz="2800" dirty="0">
                <a:solidFill>
                  <a:schemeClr val="bg1"/>
                </a:solidFill>
              </a:rPr>
              <a:t>3D </a:t>
            </a:r>
            <a:r>
              <a:rPr lang="en-US" sz="2800" dirty="0" smtClean="0">
                <a:solidFill>
                  <a:schemeClr val="bg1"/>
                </a:solidFill>
              </a:rPr>
              <a:t>bio</a:t>
            </a:r>
            <a:r>
              <a:rPr lang="ru-RU" sz="2800" dirty="0" smtClean="0">
                <a:solidFill>
                  <a:schemeClr val="bg1"/>
                </a:solidFill>
              </a:rPr>
              <a:t>-принтер.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6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7713" y="232226"/>
            <a:ext cx="8592458" cy="2380345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chemeClr val="bg1"/>
                </a:solidFill>
              </a:rPr>
              <a:t>Д</a:t>
            </a:r>
            <a:r>
              <a:rPr lang="ru-RU" sz="3600" dirty="0" err="1" smtClean="0">
                <a:solidFill>
                  <a:schemeClr val="bg1"/>
                </a:solidFill>
              </a:rPr>
              <a:t>рон</a:t>
            </a:r>
            <a:r>
              <a:rPr lang="ru-RU" sz="3600" dirty="0" smtClean="0">
                <a:solidFill>
                  <a:schemeClr val="bg1"/>
                </a:solidFill>
              </a:rPr>
              <a:t>-</a:t>
            </a:r>
            <a:r>
              <a:rPr lang="en-US" sz="3600" dirty="0" smtClean="0">
                <a:solidFill>
                  <a:schemeClr val="bg1"/>
                </a:solidFill>
              </a:rPr>
              <a:t>3D </a:t>
            </a:r>
            <a:r>
              <a:rPr lang="en-US" sz="3600" dirty="0">
                <a:solidFill>
                  <a:schemeClr val="bg1"/>
                </a:solidFill>
              </a:rPr>
              <a:t>bio – </a:t>
            </a:r>
            <a:r>
              <a:rPr lang="ru-RU" sz="3600" dirty="0">
                <a:solidFill>
                  <a:schemeClr val="bg1"/>
                </a:solidFill>
              </a:rPr>
              <a:t>принтер отпечатков </a:t>
            </a:r>
            <a:r>
              <a:rPr lang="ru-RU" sz="3600" dirty="0" smtClean="0">
                <a:solidFill>
                  <a:schemeClr val="bg1"/>
                </a:solidFill>
              </a:rPr>
              <a:t>пальцев имеет вид подвески или брелока в форме яйца Фаберже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485" y="3405071"/>
            <a:ext cx="5268686" cy="2804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6778" t="13913" r="18906"/>
          <a:stretch/>
        </p:blipFill>
        <p:spPr>
          <a:xfrm>
            <a:off x="478971" y="3060242"/>
            <a:ext cx="2656114" cy="349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2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7713" y="232227"/>
            <a:ext cx="8759373" cy="2206174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Так как </a:t>
            </a:r>
            <a:r>
              <a:rPr lang="en-US" sz="2800" b="1" dirty="0">
                <a:solidFill>
                  <a:schemeClr val="bg1"/>
                </a:solidFill>
              </a:rPr>
              <a:t>3D bio – </a:t>
            </a:r>
            <a:r>
              <a:rPr lang="ru-RU" sz="2800" b="1" dirty="0">
                <a:solidFill>
                  <a:schemeClr val="bg1"/>
                </a:solidFill>
              </a:rPr>
              <a:t>принтер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является летательным аппаратом, в котором содержится </a:t>
            </a:r>
            <a:r>
              <a:rPr lang="ru-RU" sz="2800" dirty="0" err="1" smtClean="0">
                <a:solidFill>
                  <a:schemeClr val="bg1"/>
                </a:solidFill>
              </a:rPr>
              <a:t>био</a:t>
            </a:r>
            <a:r>
              <a:rPr lang="ru-RU" sz="2800" dirty="0" smtClean="0">
                <a:solidFill>
                  <a:schemeClr val="bg1"/>
                </a:solidFill>
              </a:rPr>
              <a:t>-материал для печати, то само устройство должно быть легким и прочным.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7055" y="2607125"/>
            <a:ext cx="4760687" cy="41293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Материалы: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-Корпус и лопасти из карбона (углепластика);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-биодатчики для чтения отпечатков;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-микросхемы памяти;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</a:t>
            </a:r>
            <a:r>
              <a:rPr lang="ru-RU" sz="2800" dirty="0" err="1" smtClean="0">
                <a:solidFill>
                  <a:schemeClr val="bg1"/>
                </a:solidFill>
              </a:rPr>
              <a:t>аэрогель</a:t>
            </a:r>
            <a:r>
              <a:rPr lang="ru-RU" sz="2800" dirty="0" smtClean="0">
                <a:solidFill>
                  <a:schemeClr val="bg1"/>
                </a:solidFill>
              </a:rPr>
              <a:t> для теплоизоляции и др.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211</TotalTime>
  <Words>346</Words>
  <Application>Microsoft Office PowerPoint</Application>
  <PresentationFormat>Экран (4:3)</PresentationFormat>
  <Paragraphs>42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Небеса</vt:lpstr>
      <vt:lpstr>Автор: Блохин Дмитрий 7г класс МБОУ «СШ №17» г.Новый Уренгой, ЯНАО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Блохин Дмитрий 7г класс МБОУ «СШ №17» г.Новый Уренгой, ЯНАО</dc:title>
  <dc:creator>Елена В. Подлесных</dc:creator>
  <cp:lastModifiedBy>Елена В. Подлесных</cp:lastModifiedBy>
  <cp:revision>28</cp:revision>
  <dcterms:created xsi:type="dcterms:W3CDTF">2017-12-04T14:58:08Z</dcterms:created>
  <dcterms:modified xsi:type="dcterms:W3CDTF">2017-12-04T18:29:38Z</dcterms:modified>
</cp:coreProperties>
</file>