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1" r:id="rId4"/>
    <p:sldId id="257" r:id="rId5"/>
    <p:sldId id="266" r:id="rId6"/>
    <p:sldId id="267" r:id="rId7"/>
    <p:sldId id="262" r:id="rId8"/>
    <p:sldId id="268" r:id="rId9"/>
    <p:sldId id="270" r:id="rId10"/>
    <p:sldId id="271" r:id="rId11"/>
    <p:sldId id="273" r:id="rId12"/>
    <p:sldId id="276" r:id="rId13"/>
    <p:sldId id="27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9E03-8C79-4A99-88C1-A8A6F63F240A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521A-CDE2-44EF-8DE6-554FEB4D7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9E03-8C79-4A99-88C1-A8A6F63F240A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521A-CDE2-44EF-8DE6-554FEB4D7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9E03-8C79-4A99-88C1-A8A6F63F240A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521A-CDE2-44EF-8DE6-554FEB4D7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9E03-8C79-4A99-88C1-A8A6F63F240A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521A-CDE2-44EF-8DE6-554FEB4D7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9E03-8C79-4A99-88C1-A8A6F63F240A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521A-CDE2-44EF-8DE6-554FEB4D7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9E03-8C79-4A99-88C1-A8A6F63F240A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521A-CDE2-44EF-8DE6-554FEB4D7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9E03-8C79-4A99-88C1-A8A6F63F240A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521A-CDE2-44EF-8DE6-554FEB4D7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9E03-8C79-4A99-88C1-A8A6F63F240A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521A-CDE2-44EF-8DE6-554FEB4D7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9E03-8C79-4A99-88C1-A8A6F63F240A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521A-CDE2-44EF-8DE6-554FEB4D7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9E03-8C79-4A99-88C1-A8A6F63F240A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521A-CDE2-44EF-8DE6-554FEB4D7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9E03-8C79-4A99-88C1-A8A6F63F240A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3521A-CDE2-44EF-8DE6-554FEB4D7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69E03-8C79-4A99-88C1-A8A6F63F240A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3521A-CDE2-44EF-8DE6-554FEB4D7E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928802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spc="50" dirty="0" smtClean="0">
                <a:ln w="12700" cmpd="sng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_FuturicaBlack" pitchFamily="34" charset="-52"/>
              </a:rPr>
              <a:t>КОНТАКТНЫЕ ЛИНЗЫ НОЧНОГО ВИДЕНИЯ</a:t>
            </a:r>
            <a:endParaRPr lang="ru-RU" sz="5400" b="1" spc="50" dirty="0">
              <a:ln w="12700" cmpd="sng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_FuturicaBlack" pitchFamily="34" charset="-52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/>
          <a:srcRect r="27366"/>
          <a:stretch>
            <a:fillRect/>
          </a:stretch>
        </p:blipFill>
        <p:spPr bwMode="auto">
          <a:xfrm>
            <a:off x="0" y="6143645"/>
            <a:ext cx="9144001" cy="714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3643306" y="6143644"/>
            <a:ext cx="5500694" cy="7143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Конкурсная программа «</a:t>
            </a:r>
            <a:r>
              <a:rPr lang="ru-RU" b="1" dirty="0" err="1" smtClean="0">
                <a:solidFill>
                  <a:schemeClr val="bg1"/>
                </a:solidFill>
                <a:latin typeface="+mj-lt"/>
              </a:rPr>
              <a:t>Дети-шпионам</a:t>
            </a:r>
            <a:r>
              <a:rPr lang="ru-RU" b="1" dirty="0" smtClean="0">
                <a:solidFill>
                  <a:schemeClr val="bg1"/>
                </a:solidFill>
                <a:latin typeface="+mj-lt"/>
              </a:rPr>
              <a:t>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dirty="0" smtClean="0">
                <a:solidFill>
                  <a:schemeClr val="bg1"/>
                </a:solidFill>
                <a:latin typeface="+mj-lt"/>
              </a:rPr>
              <a:t>ЗАДАНИЕ №2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714752"/>
            <a:ext cx="9144000" cy="1357322"/>
          </a:xfrm>
          <a:noFill/>
        </p:spPr>
        <p:txBody>
          <a:bodyPr>
            <a:normAutofit/>
          </a:bodyPr>
          <a:lstStyle/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Работа ученика 6В класса Викторова Артема</a:t>
            </a:r>
          </a:p>
          <a:p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МАОУ многопрофильная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гимназия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№13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г.Пензы</a:t>
            </a: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NanoLinzy.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543303"/>
            <a:ext cx="8429684" cy="473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57158" y="642918"/>
            <a:ext cx="842968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+mj-lt"/>
              </a:rPr>
              <a:t>УСТРОЙСТВО ЛИНЗЫ</a:t>
            </a:r>
            <a:endParaRPr lang="ru-RU" sz="4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714348" y="714356"/>
            <a:ext cx="7715304" cy="5429288"/>
          </a:xfrm>
          <a:solidFill>
            <a:schemeClr val="bg1">
              <a:alpha val="8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>
            <a:normAutofit/>
          </a:bodyPr>
          <a:lstStyle/>
          <a:p>
            <a:pPr marL="0" indent="0" algn="just">
              <a:spcBef>
                <a:spcPts val="0"/>
              </a:spcBef>
              <a:buNone/>
              <a:defRPr/>
            </a:pPr>
            <a:r>
              <a:rPr lang="ru-RU" sz="2800" dirty="0" smtClean="0"/>
              <a:t>По краям линзы встроены миниатюрные инфракрасные светодиоды для подсветки в направлении взгляда. Для их питания используется кольцевая </a:t>
            </a:r>
            <a:r>
              <a:rPr lang="ru-RU" sz="2800" dirty="0" err="1" smtClean="0"/>
              <a:t>нанобатарея</a:t>
            </a:r>
            <a:r>
              <a:rPr lang="ru-RU" sz="2800" dirty="0" smtClean="0"/>
              <a:t> высокой емкости на основе </a:t>
            </a:r>
            <a:r>
              <a:rPr lang="ru-RU" sz="2800" dirty="0" err="1" smtClean="0"/>
              <a:t>нанонитей</a:t>
            </a:r>
            <a:r>
              <a:rPr lang="ru-RU" sz="2800" dirty="0" smtClean="0"/>
              <a:t> кремния.  </a:t>
            </a:r>
          </a:p>
        </p:txBody>
      </p:sp>
      <p:pic>
        <p:nvPicPr>
          <p:cNvPr id="25602" name="Picture 2" descr="http://static.pc.uz/images/52850_1268603801_stanford-university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3357562"/>
            <a:ext cx="5357850" cy="3145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714348" y="1500174"/>
            <a:ext cx="7715304" cy="4643470"/>
          </a:xfrm>
          <a:solidFill>
            <a:schemeClr val="bg1">
              <a:alpha val="8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>
            <a:normAutofit lnSpcReduction="10000"/>
          </a:bodyPr>
          <a:lstStyle/>
          <a:p>
            <a:pPr marL="0" indent="0" algn="just">
              <a:spcBef>
                <a:spcPts val="0"/>
              </a:spcBef>
              <a:buNone/>
              <a:defRPr/>
            </a:pPr>
            <a:r>
              <a:rPr lang="ru-RU" sz="2800" dirty="0" smtClean="0"/>
              <a:t>Развитие </a:t>
            </a:r>
            <a:r>
              <a:rPr lang="ru-RU" sz="2800" dirty="0" err="1" smtClean="0"/>
              <a:t>нанотехнологий</a:t>
            </a:r>
            <a:r>
              <a:rPr lang="ru-RU" sz="2800" dirty="0" smtClean="0"/>
              <a:t> дает огромные </a:t>
            </a:r>
            <a:r>
              <a:rPr lang="ru-RU" sz="2800" dirty="0" smtClean="0"/>
              <a:t>возможности и </a:t>
            </a:r>
            <a:r>
              <a:rPr lang="ru-RU" sz="2800" dirty="0" smtClean="0"/>
              <a:t>если обычные контактные линзы  помогают людям, то с такой функцией польза от них увеличится многократно. По сравнению с приборами ночного видения наша линза не будет мешать движениям, она легкая и удобная. Областей применения ночного зрения бесчисленное множество - для специальных служб, спасателей, шахтеров, водителей, лесников, охотников, туристов и многих других.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0100" y="714356"/>
            <a:ext cx="714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_FuturicaBlack" pitchFamily="34" charset="-52"/>
              </a:rPr>
              <a:t>ЗАКЛЮЧЕНИЕ</a:t>
            </a:r>
            <a:endParaRPr lang="ru-RU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_FuturicaBlack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00100" y="714356"/>
            <a:ext cx="714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_FuturicaBlack" pitchFamily="34" charset="-52"/>
              </a:rPr>
              <a:t>Спасибо за внимание!</a:t>
            </a:r>
            <a:endParaRPr lang="ru-RU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_FuturicaBlack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714348" y="714356"/>
            <a:ext cx="7715304" cy="5429288"/>
          </a:xfrm>
          <a:prstGeom prst="rect">
            <a:avLst/>
          </a:prstGeom>
          <a:solidFill>
            <a:schemeClr val="bg1">
              <a:alpha val="8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80000" tIns="180000" rIns="180000" bIns="180000" rtlCol="0">
            <a:normAutofit/>
          </a:bodyPr>
          <a:lstStyle/>
          <a:p>
            <a:pPr algn="just"/>
            <a:r>
              <a:rPr lang="ru-RU" sz="2800" dirty="0" smtClean="0"/>
              <a:t>Люди – это самые умные создания на земле, но всё же уступают животным по некоторым способностям и одна из таких уникальных  способностей - видеть в темноте. </a:t>
            </a:r>
          </a:p>
        </p:txBody>
      </p:sp>
      <p:pic>
        <p:nvPicPr>
          <p:cNvPr id="22538" name="Picture 10" descr="http://kaknado.com.ua/wp-content/uploads/2014/08/kak-nauchitsya-videt-v-temnote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857496"/>
            <a:ext cx="4514850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Мир глазами животных"/>
          <p:cNvPicPr>
            <a:picLocks noChangeAspect="1" noChangeArrowheads="1"/>
          </p:cNvPicPr>
          <p:nvPr/>
        </p:nvPicPr>
        <p:blipFill>
          <a:blip r:embed="rId2"/>
          <a:srcRect b="554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100" y="714356"/>
            <a:ext cx="714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_FuturicaBlack" pitchFamily="34" charset="-52"/>
              </a:rPr>
              <a:t>ЗА ПРЕДЕЛАМИ ВОЗМОЖНОСТЕЙ</a:t>
            </a:r>
            <a:endParaRPr lang="ru-RU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_FuturicaBlack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714356"/>
            <a:ext cx="7715304" cy="5429288"/>
          </a:xfrm>
          <a:solidFill>
            <a:schemeClr val="bg1">
              <a:alpha val="8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2800" dirty="0" smtClean="0"/>
              <a:t>Сегодня уже существует электронное устройство для улучшения зрения в темноте – прибор ночного видения.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2800" dirty="0" smtClean="0"/>
              <a:t>В его основе лежит электронно-оптический преобразователь, который необходим для превращения невидимого глазом инфракрасного изображения в видимое.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800" dirty="0" smtClean="0"/>
              <a:t>Классический прибор ночного видения достаточно громоздкий и включает в себя много элементов, внешне сильно напоминая бинокль.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krasfun.ru/images/2014/12/d364f_4773bc02d61316675836bcc64f041382-1280x7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928670"/>
            <a:ext cx="8070574" cy="4924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4348" y="714356"/>
            <a:ext cx="7715304" cy="5429288"/>
          </a:xfrm>
          <a:solidFill>
            <a:schemeClr val="bg1">
              <a:alpha val="8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>
            <a:normAutofit/>
          </a:bodyPr>
          <a:lstStyle/>
          <a:p>
            <a:pPr marL="0" indent="0" algn="just">
              <a:spcBef>
                <a:spcPts val="0"/>
              </a:spcBef>
              <a:buNone/>
              <a:defRPr/>
            </a:pPr>
            <a:r>
              <a:rPr lang="ru-RU" sz="2800" dirty="0" smtClean="0"/>
              <a:t>А как бы было здорово уметь видеть в темноте, чтобы это было и легко, и удобно.  Такую уникальную возможность предоставляют </a:t>
            </a:r>
            <a:r>
              <a:rPr lang="ru-RU" sz="2800" b="1" dirty="0" smtClean="0">
                <a:solidFill>
                  <a:srgbClr val="C00000"/>
                </a:solidFill>
              </a:rPr>
              <a:t>контактные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b="1" dirty="0" smtClean="0">
                <a:solidFill>
                  <a:srgbClr val="C00000"/>
                </a:solidFill>
              </a:rPr>
              <a:t>линзы ночного видения</a:t>
            </a:r>
            <a:r>
              <a:rPr lang="ru-RU" sz="2800" dirty="0" smtClean="0"/>
              <a:t>.</a:t>
            </a:r>
          </a:p>
        </p:txBody>
      </p:sp>
      <p:pic>
        <p:nvPicPr>
          <p:cNvPr id="23556" name="Picture 4" descr="http://mcdoverie46.ru/website/img/linz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3143248"/>
            <a:ext cx="4691096" cy="3518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0100" y="714356"/>
            <a:ext cx="714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_FuturicaBlack" pitchFamily="34" charset="-52"/>
              </a:rPr>
              <a:t>ОПИСАНИЕ УСТРОЙСТВА</a:t>
            </a:r>
            <a:endParaRPr lang="ru-RU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_FuturicaBlack" pitchFamily="34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714348" y="714356"/>
            <a:ext cx="7715304" cy="5429288"/>
          </a:xfrm>
          <a:solidFill>
            <a:schemeClr val="bg1">
              <a:alpha val="8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>
            <a:normAutofit/>
          </a:bodyPr>
          <a:lstStyle/>
          <a:p>
            <a:pPr marL="0" indent="0" algn="just">
              <a:spcBef>
                <a:spcPts val="0"/>
              </a:spcBef>
              <a:buNone/>
              <a:defRPr/>
            </a:pPr>
            <a:r>
              <a:rPr lang="ru-RU" sz="2800" dirty="0" smtClean="0"/>
              <a:t>Принцип работы контактных линз ночного видения основан на изобретении ученых из Австралийского национального университета, которые создали </a:t>
            </a:r>
            <a:r>
              <a:rPr lang="ru-RU" sz="2800" dirty="0" err="1" smtClean="0"/>
              <a:t>нанокристаллы</a:t>
            </a:r>
            <a:r>
              <a:rPr lang="ru-RU" sz="2800" dirty="0" smtClean="0"/>
              <a:t>, которые позволяют преобразовать инфракрасный свет в видимый. </a:t>
            </a:r>
          </a:p>
        </p:txBody>
      </p:sp>
      <p:pic>
        <p:nvPicPr>
          <p:cNvPr id="6" name="Picture 2" descr="Ученые создали сверхкомпактные нано-очки ночного видени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3643314"/>
            <a:ext cx="5286412" cy="2976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714348" y="714356"/>
            <a:ext cx="7715304" cy="5429288"/>
          </a:xfrm>
          <a:solidFill>
            <a:schemeClr val="bg1">
              <a:alpha val="8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80000" tIns="180000" rIns="180000" bIns="180000">
            <a:normAutofit/>
          </a:bodyPr>
          <a:lstStyle/>
          <a:p>
            <a:pPr marL="0" indent="0" algn="just">
              <a:spcBef>
                <a:spcPts val="0"/>
              </a:spcBef>
              <a:buNone/>
              <a:defRPr/>
            </a:pPr>
            <a:r>
              <a:rPr lang="ru-RU" sz="2800" dirty="0" err="1" smtClean="0"/>
              <a:t>Нанокристаллы</a:t>
            </a:r>
            <a:r>
              <a:rPr lang="ru-RU" sz="2800" dirty="0" smtClean="0"/>
              <a:t> принимают фотоны инфракрасного света и «объединяют» их таким образом, что длина волны оказывается в половину меньше изначальной и частота излучения возрастает. В ходе такого процесса невидимый свет, исходящий от объектов, преобразуется в видимый. </a:t>
            </a:r>
            <a:r>
              <a:rPr lang="ru-RU" sz="2800" dirty="0" err="1" smtClean="0"/>
              <a:t>Нанокристаллы</a:t>
            </a:r>
            <a:r>
              <a:rPr lang="ru-RU" sz="2800" dirty="0" smtClean="0"/>
              <a:t> настолько малы, что могут быть нанесены в качестве ультратонкой пленки на обычные линзы и могут сделать их полноценным прибором ночного видения.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254</Words>
  <Application>Microsoft Office PowerPoint</Application>
  <PresentationFormat>Экран (4:3)</PresentationFormat>
  <Paragraphs>20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оо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Универсальная линза</dc:title>
  <dc:creator>-</dc:creator>
  <cp:lastModifiedBy>-</cp:lastModifiedBy>
  <cp:revision>74</cp:revision>
  <dcterms:created xsi:type="dcterms:W3CDTF">2017-11-26T15:16:08Z</dcterms:created>
  <dcterms:modified xsi:type="dcterms:W3CDTF">2017-12-03T12:46:28Z</dcterms:modified>
</cp:coreProperties>
</file>