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73" r:id="rId4"/>
    <p:sldId id="275" r:id="rId5"/>
    <p:sldId id="263" r:id="rId6"/>
    <p:sldId id="264" r:id="rId7"/>
    <p:sldId id="271" r:id="rId8"/>
    <p:sldId id="26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88E-A0BE-4BF0-AF9F-657E089D6057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69CB-C5E6-4B4C-9FB4-C20066E75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88E-A0BE-4BF0-AF9F-657E089D6057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69CB-C5E6-4B4C-9FB4-C20066E75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88E-A0BE-4BF0-AF9F-657E089D6057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69CB-C5E6-4B4C-9FB4-C20066E75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0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88E-A0BE-4BF0-AF9F-657E089D6057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69CB-C5E6-4B4C-9FB4-C20066E75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78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88E-A0BE-4BF0-AF9F-657E089D6057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69CB-C5E6-4B4C-9FB4-C20066E75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8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88E-A0BE-4BF0-AF9F-657E089D6057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69CB-C5E6-4B4C-9FB4-C20066E75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58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88E-A0BE-4BF0-AF9F-657E089D6057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69CB-C5E6-4B4C-9FB4-C20066E75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4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88E-A0BE-4BF0-AF9F-657E089D6057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69CB-C5E6-4B4C-9FB4-C20066E75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37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88E-A0BE-4BF0-AF9F-657E089D6057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69CB-C5E6-4B4C-9FB4-C20066E75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7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88E-A0BE-4BF0-AF9F-657E089D6057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69CB-C5E6-4B4C-9FB4-C20066E75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88E-A0BE-4BF0-AF9F-657E089D6057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69CB-C5E6-4B4C-9FB4-C20066E75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1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5A88E-A0BE-4BF0-AF9F-657E089D6057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C69CB-C5E6-4B4C-9FB4-C20066E75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7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tv.pgtrk.ru/sites/default/files/18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617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8856" y="349566"/>
            <a:ext cx="430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Конкурсная программа: ДЕТИ-ШПИОНАМ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8987" y="5733256"/>
            <a:ext cx="1685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Автор: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Анастасия </a:t>
            </a:r>
            <a:r>
              <a:rPr lang="ru-RU" sz="1400" dirty="0" err="1" smtClean="0">
                <a:solidFill>
                  <a:schemeClr val="bg1"/>
                </a:solidFill>
              </a:rPr>
              <a:t>Русакова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340768"/>
            <a:ext cx="7802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Шпионские</a:t>
            </a:r>
            <a:r>
              <a:rPr lang="ru-RU" sz="2800" b="1" dirty="0" smtClean="0">
                <a:solidFill>
                  <a:schemeClr val="bg1"/>
                </a:solidFill>
              </a:rPr>
              <a:t>  </a:t>
            </a:r>
            <a:r>
              <a:rPr lang="ru-RU" sz="2800" i="1" dirty="0" smtClean="0">
                <a:solidFill>
                  <a:schemeClr val="bg1"/>
                </a:solidFill>
              </a:rPr>
              <a:t>и не только </a:t>
            </a:r>
            <a:r>
              <a:rPr lang="ru-RU" sz="4000" b="1" dirty="0" smtClean="0">
                <a:solidFill>
                  <a:schemeClr val="bg1"/>
                </a:solidFill>
              </a:rPr>
              <a:t>изобретения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reeppt.ru/Prew/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3" y="496531"/>
            <a:ext cx="5068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New Times"/>
              </a:rPr>
              <a:t>Задание </a:t>
            </a:r>
            <a:r>
              <a:rPr lang="ru-RU" sz="2400" b="1" dirty="0" smtClean="0">
                <a:latin typeface="New Times"/>
              </a:rPr>
              <a:t>1.</a:t>
            </a:r>
            <a:r>
              <a:rPr lang="ru-RU" sz="2400" dirty="0"/>
              <a:t> </a:t>
            </a:r>
            <a:r>
              <a:rPr lang="ru-RU" sz="2400" b="1" dirty="0" smtClean="0"/>
              <a:t>Шпионский инструмент</a:t>
            </a:r>
            <a:endParaRPr lang="ru-RU" sz="2400" b="1" dirty="0"/>
          </a:p>
        </p:txBody>
      </p:sp>
      <p:pic>
        <p:nvPicPr>
          <p:cNvPr id="7" name="Рисунок 6" descr="Смотреть Дети шпионов 2: Остров несбывшихся надежд онлайн в HD качестве 720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9" y="1052736"/>
            <a:ext cx="2448044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745437" y="1484784"/>
            <a:ext cx="53640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New Times"/>
              </a:rPr>
              <a:t>В фильме «Дети шпионов 2!» Кармен </a:t>
            </a:r>
            <a:r>
              <a:rPr lang="ru-RU" dirty="0">
                <a:latin typeface="New Times"/>
              </a:rPr>
              <a:t>и </a:t>
            </a:r>
            <a:r>
              <a:rPr lang="ru-RU" dirty="0" err="1">
                <a:latin typeface="New Times"/>
              </a:rPr>
              <a:t>Джуни</a:t>
            </a:r>
            <a:r>
              <a:rPr lang="ru-RU" dirty="0">
                <a:latin typeface="New Times"/>
              </a:rPr>
              <a:t> </a:t>
            </a:r>
            <a:r>
              <a:rPr lang="ru-RU" dirty="0" smtClean="0">
                <a:latin typeface="New Times"/>
              </a:rPr>
              <a:t>становятся профессиональными </a:t>
            </a:r>
            <a:r>
              <a:rPr lang="ru-RU" dirty="0">
                <a:latin typeface="New Times"/>
              </a:rPr>
              <a:t>агентами </a:t>
            </a:r>
            <a:endParaRPr lang="en-US" dirty="0" smtClean="0">
              <a:latin typeface="New Times"/>
            </a:endParaRPr>
          </a:p>
          <a:p>
            <a:r>
              <a:rPr lang="ru-RU" dirty="0" smtClean="0">
                <a:latin typeface="New Times"/>
              </a:rPr>
              <a:t>ОСС </a:t>
            </a:r>
            <a:r>
              <a:rPr lang="ru-RU" dirty="0">
                <a:latin typeface="New Times"/>
              </a:rPr>
              <a:t>(Организация Супер Шпионов</a:t>
            </a:r>
            <a:r>
              <a:rPr lang="ru-RU" dirty="0" smtClean="0">
                <a:latin typeface="New Times"/>
              </a:rPr>
              <a:t>).</a:t>
            </a:r>
            <a:endParaRPr lang="ru-RU" dirty="0">
              <a:latin typeface="New Times"/>
            </a:endParaRPr>
          </a:p>
          <a:p>
            <a:r>
              <a:rPr lang="ru-RU" dirty="0">
                <a:latin typeface="New Times"/>
              </a:rPr>
              <a:t>На новом задании </a:t>
            </a:r>
            <a:r>
              <a:rPr lang="ru-RU" dirty="0" smtClean="0">
                <a:latin typeface="New Times"/>
              </a:rPr>
              <a:t>героям поручено </a:t>
            </a:r>
            <a:r>
              <a:rPr lang="ru-RU" dirty="0">
                <a:latin typeface="New Times"/>
              </a:rPr>
              <a:t>найти прибор под названием «</a:t>
            </a:r>
            <a:r>
              <a:rPr lang="ru-RU" dirty="0" err="1">
                <a:latin typeface="New Times"/>
              </a:rPr>
              <a:t>трансмукер</a:t>
            </a:r>
            <a:r>
              <a:rPr lang="ru-RU" dirty="0">
                <a:latin typeface="New Times"/>
              </a:rPr>
              <a:t>», способный отключать любые электронные устройства</a:t>
            </a:r>
            <a:r>
              <a:rPr lang="ru-RU" dirty="0" smtClean="0">
                <a:latin typeface="New Times"/>
              </a:rPr>
              <a:t>.</a:t>
            </a:r>
          </a:p>
          <a:p>
            <a:r>
              <a:rPr lang="ru-RU" dirty="0" smtClean="0">
                <a:latin typeface="New Times"/>
              </a:rPr>
              <a:t>Данный шпионский инструмент показался мне самым </a:t>
            </a:r>
            <a:r>
              <a:rPr lang="ru-RU" dirty="0">
                <a:latin typeface="New Times"/>
              </a:rPr>
              <a:t>интересным по конструкции </a:t>
            </a:r>
            <a:r>
              <a:rPr lang="ru-RU" dirty="0" smtClean="0">
                <a:latin typeface="New Times"/>
              </a:rPr>
              <a:t>и эффекту действия.</a:t>
            </a:r>
            <a:r>
              <a:rPr lang="en-US" dirty="0">
                <a:latin typeface="New Times"/>
              </a:rPr>
              <a:t> </a:t>
            </a:r>
            <a:r>
              <a:rPr lang="ru-RU" dirty="0" smtClean="0">
                <a:latin typeface="New Times"/>
              </a:rPr>
              <a:t>Могу только предположить, что человек, обладающий </a:t>
            </a:r>
            <a:r>
              <a:rPr lang="ru-RU" dirty="0" err="1" smtClean="0">
                <a:latin typeface="New Times"/>
              </a:rPr>
              <a:t>трансмукером</a:t>
            </a:r>
            <a:r>
              <a:rPr lang="ru-RU" dirty="0" smtClean="0">
                <a:latin typeface="New Times"/>
              </a:rPr>
              <a:t>, может стать повелителем  всех электронных  устройств мира!</a:t>
            </a:r>
          </a:p>
          <a:p>
            <a:r>
              <a:rPr lang="ru-RU" dirty="0" smtClean="0">
                <a:latin typeface="New Times"/>
              </a:rPr>
              <a:t>Во время просмотра фильма мне стало интересно, из чего же может состоять этот сверхсильный инструмент. Я выдвинула несколько предположений.</a:t>
            </a:r>
            <a:endParaRPr lang="ru-RU" dirty="0">
              <a:latin typeface="New Times"/>
            </a:endParaRPr>
          </a:p>
        </p:txBody>
      </p:sp>
      <p:pic>
        <p:nvPicPr>
          <p:cNvPr id="8" name="Picture 2" descr="C:\Users\Илья\Desktop\IMG_20171104_1435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02433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reeppt.ru/Prew/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228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лья\Desktop\IMG_20171104_143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52" y="1487125"/>
            <a:ext cx="42192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35185" y="136548"/>
            <a:ext cx="5230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New Times"/>
              </a:rPr>
              <a:t>Трансмукер</a:t>
            </a:r>
            <a:r>
              <a:rPr lang="ru-RU" sz="2400" b="1" dirty="0" smtClean="0">
                <a:latin typeface="New Times"/>
              </a:rPr>
              <a:t>: главное назначение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732939"/>
            <a:ext cx="740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New Times"/>
              </a:rPr>
              <a:t>Я предполагаю, что </a:t>
            </a:r>
            <a:r>
              <a:rPr lang="ru-RU" dirty="0">
                <a:latin typeface="New Times"/>
              </a:rPr>
              <a:t>человек, обладающий </a:t>
            </a:r>
            <a:r>
              <a:rPr lang="ru-RU" dirty="0" err="1">
                <a:latin typeface="New Times"/>
              </a:rPr>
              <a:t>трансмукером</a:t>
            </a:r>
            <a:r>
              <a:rPr lang="ru-RU" dirty="0">
                <a:latin typeface="New Times"/>
              </a:rPr>
              <a:t>, </a:t>
            </a:r>
            <a:r>
              <a:rPr lang="ru-RU" dirty="0" smtClean="0">
                <a:latin typeface="New Times"/>
              </a:rPr>
              <a:t>может влиять на работу любого электронного устройства.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4941168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Главное назначение </a:t>
            </a:r>
            <a:r>
              <a:rPr lang="ru-RU" b="1" dirty="0" err="1" smtClean="0"/>
              <a:t>трансмукера</a:t>
            </a:r>
            <a:r>
              <a:rPr lang="ru-RU" b="1" dirty="0" smtClean="0"/>
              <a:t> </a:t>
            </a:r>
            <a:r>
              <a:rPr lang="ru-RU" dirty="0" smtClean="0"/>
              <a:t>– дать направленный электромагнитный импульс с целью </a:t>
            </a:r>
            <a:r>
              <a:rPr lang="ru-RU" b="1" dirty="0" smtClean="0"/>
              <a:t>разрушительного</a:t>
            </a:r>
            <a:r>
              <a:rPr lang="ru-RU" dirty="0" smtClean="0"/>
              <a:t> воздействия на электронное устройство.</a:t>
            </a:r>
          </a:p>
          <a:p>
            <a:r>
              <a:rPr lang="ru-RU" dirty="0" smtClean="0"/>
              <a:t>Если электромагнитную силу направить на любое электронное устройство, возникают разрушающие силы, которые приводят к сбою его рабочих функций.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3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reeppt.ru/Prew/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228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48570"/>
            <a:ext cx="7417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New Times"/>
              </a:rPr>
              <a:t>Трансмукер</a:t>
            </a:r>
            <a:r>
              <a:rPr lang="ru-RU" sz="2000" b="1" dirty="0" smtClean="0">
                <a:latin typeface="New Times"/>
              </a:rPr>
              <a:t>: Схема внутреннего устройства. Материалы.</a:t>
            </a:r>
            <a:endParaRPr lang="ru-RU" sz="2000" b="1" dirty="0">
              <a:latin typeface="New 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962" y="3995678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 моему предположению, </a:t>
            </a:r>
            <a:r>
              <a:rPr lang="ru-RU" dirty="0" err="1" smtClean="0"/>
              <a:t>трансмукер</a:t>
            </a:r>
            <a:r>
              <a:rPr lang="ru-RU" dirty="0" smtClean="0"/>
              <a:t> состоит из катушки и магнитного сердечника.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Я считаю, что катушка выполнена из тонкого </a:t>
            </a:r>
            <a:r>
              <a:rPr lang="ru-RU" b="1" dirty="0" smtClean="0"/>
              <a:t>серебряного</a:t>
            </a:r>
            <a:r>
              <a:rPr lang="ru-RU" dirty="0" smtClean="0"/>
              <a:t> провода.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Мне известно, что у серебряного провода проводимость электрического тока выше, чем, к примеру, у медного.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Для достижения максимального коэффициента полезного действия (КПД) внутрь контура с катушкой из серебряного провода закачивается жидкий азот.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Жидкий азот необходим для электрической сверхпроводимости.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Магнитный сердечник даёт направленный импульс действия.</a:t>
            </a:r>
          </a:p>
          <a:p>
            <a:endParaRPr lang="ru-RU" dirty="0"/>
          </a:p>
        </p:txBody>
      </p:sp>
      <p:pic>
        <p:nvPicPr>
          <p:cNvPr id="1026" name="Picture 2" descr="C:\Users\Илья\Desktop\IMG_20140502_034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68" y="676916"/>
            <a:ext cx="5688632" cy="3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reeppt.ru/Prew/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332656"/>
            <a:ext cx="7607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New Times"/>
              </a:rPr>
              <a:t>Задание 2</a:t>
            </a:r>
            <a:r>
              <a:rPr lang="ru-RU" sz="2000" b="1" dirty="0" smtClean="0">
                <a:latin typeface="New Times"/>
              </a:rPr>
              <a:t>. Моё шпионское изобретение </a:t>
            </a:r>
            <a:r>
              <a:rPr lang="ru-RU" sz="2000" b="1" dirty="0" smtClean="0">
                <a:solidFill>
                  <a:srgbClr val="C00000"/>
                </a:solidFill>
                <a:latin typeface="New Times"/>
              </a:rPr>
              <a:t>«гарпун-катушка»</a:t>
            </a:r>
          </a:p>
          <a:p>
            <a:endParaRPr lang="ru-RU" sz="2000" b="1" dirty="0">
              <a:latin typeface="New 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802" y="4549676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New Times"/>
              </a:rPr>
              <a:t>Перед вами</a:t>
            </a:r>
            <a:r>
              <a:rPr lang="ru-RU" sz="1600" b="1" dirty="0" smtClean="0">
                <a:solidFill>
                  <a:srgbClr val="C00000"/>
                </a:solidFill>
                <a:latin typeface="New Times"/>
              </a:rPr>
              <a:t> «</a:t>
            </a:r>
            <a:r>
              <a:rPr lang="ru-RU" sz="1600" b="1" dirty="0">
                <a:solidFill>
                  <a:srgbClr val="C00000"/>
                </a:solidFill>
                <a:latin typeface="New Times"/>
              </a:rPr>
              <a:t>г</a:t>
            </a:r>
            <a:r>
              <a:rPr lang="ru-RU" sz="1600" b="1" dirty="0" smtClean="0">
                <a:solidFill>
                  <a:srgbClr val="C00000"/>
                </a:solidFill>
                <a:latin typeface="New Times"/>
              </a:rPr>
              <a:t>арпун-катушка» </a:t>
            </a:r>
            <a:r>
              <a:rPr lang="ru-RU" sz="1600" b="1" dirty="0" smtClean="0">
                <a:latin typeface="New Times"/>
              </a:rPr>
              <a:t>.</a:t>
            </a:r>
            <a:r>
              <a:rPr lang="ru-RU" sz="1600" b="1" dirty="0" smtClean="0">
                <a:solidFill>
                  <a:srgbClr val="C00000"/>
                </a:solidFill>
                <a:latin typeface="New Times"/>
              </a:rPr>
              <a:t> </a:t>
            </a:r>
            <a:r>
              <a:rPr lang="ru-RU" sz="1600" dirty="0" smtClean="0">
                <a:latin typeface="New Times"/>
              </a:rPr>
              <a:t>Внешне</a:t>
            </a:r>
            <a:r>
              <a:rPr lang="ru-RU" sz="1600" b="1" dirty="0" smtClean="0">
                <a:solidFill>
                  <a:srgbClr val="C00000"/>
                </a:solidFill>
                <a:latin typeface="New Times"/>
              </a:rPr>
              <a:t> </a:t>
            </a:r>
            <a:r>
              <a:rPr lang="ru-RU" sz="1600" dirty="0" smtClean="0">
                <a:latin typeface="New Times"/>
              </a:rPr>
              <a:t>она</a:t>
            </a:r>
            <a:r>
              <a:rPr lang="ru-RU" sz="1600" b="1" dirty="0" smtClean="0">
                <a:solidFill>
                  <a:srgbClr val="C00000"/>
                </a:solidFill>
                <a:latin typeface="New Times"/>
              </a:rPr>
              <a:t> </a:t>
            </a:r>
            <a:r>
              <a:rPr lang="ru-RU" sz="1600" dirty="0" smtClean="0">
                <a:latin typeface="New Times"/>
              </a:rPr>
              <a:t>похожа на «электро-лебёдку» из фильма «Дети шпионов».</a:t>
            </a:r>
          </a:p>
          <a:p>
            <a:r>
              <a:rPr lang="ru-RU" sz="1600" dirty="0" smtClean="0">
                <a:latin typeface="New Times"/>
              </a:rPr>
              <a:t>В этом фильме детям часто приходится уходить от вражеских преследований. Данное устройство помогает героям преодолевать </a:t>
            </a:r>
            <a:r>
              <a:rPr lang="ru-RU" sz="1600" dirty="0">
                <a:latin typeface="New Times"/>
              </a:rPr>
              <a:t>высокие преграды на </a:t>
            </a:r>
            <a:r>
              <a:rPr lang="ru-RU" sz="1600" dirty="0" smtClean="0">
                <a:latin typeface="New Times"/>
              </a:rPr>
              <a:t>своём пути</a:t>
            </a:r>
            <a:r>
              <a:rPr lang="ru-RU" sz="1600" dirty="0">
                <a:latin typeface="New Times"/>
              </a:rPr>
              <a:t>.</a:t>
            </a:r>
          </a:p>
          <a:p>
            <a:r>
              <a:rPr lang="ru-RU" sz="1600" dirty="0">
                <a:latin typeface="New Times"/>
              </a:rPr>
              <a:t>Поскольку  </a:t>
            </a:r>
            <a:r>
              <a:rPr lang="ru-RU" sz="1600" dirty="0" smtClean="0">
                <a:latin typeface="New Times"/>
              </a:rPr>
              <a:t>я могу только догадываться о структуре вымышленной электро-лебёдки </a:t>
            </a:r>
          </a:p>
          <a:p>
            <a:r>
              <a:rPr lang="ru-RU" sz="1600" dirty="0" smtClean="0">
                <a:latin typeface="New Times"/>
              </a:rPr>
              <a:t>в кинофильме "Дети </a:t>
            </a:r>
            <a:r>
              <a:rPr lang="ru-RU" sz="1600" dirty="0">
                <a:latin typeface="New Times"/>
              </a:rPr>
              <a:t>шпионов</a:t>
            </a:r>
            <a:r>
              <a:rPr lang="ru-RU" sz="1600" dirty="0" smtClean="0">
                <a:latin typeface="New Times"/>
              </a:rPr>
              <a:t>", </a:t>
            </a:r>
            <a:r>
              <a:rPr lang="ru-RU" sz="1600" dirty="0">
                <a:latin typeface="New Times"/>
              </a:rPr>
              <a:t>свой прототип </a:t>
            </a:r>
            <a:r>
              <a:rPr lang="ru-RU" sz="1600" dirty="0" smtClean="0">
                <a:latin typeface="New Times"/>
              </a:rPr>
              <a:t>электро-лебёдки  я создала при помощи соединения различных идей, разработанных  инженерами и учёными нашего времени.</a:t>
            </a:r>
          </a:p>
          <a:p>
            <a:endParaRPr lang="ru-RU" sz="1600" dirty="0"/>
          </a:p>
        </p:txBody>
      </p:sp>
      <p:pic>
        <p:nvPicPr>
          <p:cNvPr id="4099" name="Picture 3" descr="C:\Users\Илья\Desktop\изобретение Настиъ\ПРОЕКТ НАСТ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05" y="817775"/>
            <a:ext cx="5688632" cy="37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reeppt.ru/Prew/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3427" y="620687"/>
            <a:ext cx="6797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Структура и принципы </a:t>
            </a:r>
            <a:r>
              <a:rPr lang="ru-RU" sz="2400" b="1" dirty="0"/>
              <a:t>работы </a:t>
            </a:r>
            <a:r>
              <a:rPr lang="ru-RU" sz="2400" b="1" dirty="0" smtClean="0"/>
              <a:t>«гарпун-катушки»</a:t>
            </a:r>
            <a:endParaRPr lang="ru-RU" sz="2400" b="1" dirty="0"/>
          </a:p>
        </p:txBody>
      </p:sp>
      <p:pic>
        <p:nvPicPr>
          <p:cNvPr id="7" name="Picture 3" descr="C:\Users\Илья\Desktop\изобретение Настиъ\ПРОЕКТ НАСТ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4653136"/>
            <a:ext cx="84323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New Times"/>
              </a:rPr>
              <a:t>Электродвигатель «гарпун-катушки»</a:t>
            </a:r>
            <a:r>
              <a:rPr lang="en-US" sz="1600" dirty="0" smtClean="0">
                <a:latin typeface="New Times"/>
              </a:rPr>
              <a:t> </a:t>
            </a:r>
            <a:r>
              <a:rPr lang="ru-RU" sz="1600" dirty="0" smtClean="0">
                <a:latin typeface="New Times"/>
              </a:rPr>
              <a:t>с редуктором для поднятия тяжестей (поз.1)</a:t>
            </a:r>
          </a:p>
          <a:p>
            <a:r>
              <a:rPr lang="ru-RU" sz="1600" dirty="0">
                <a:latin typeface="New Times"/>
              </a:rPr>
              <a:t> </a:t>
            </a:r>
            <a:r>
              <a:rPr lang="ru-RU" sz="1600" dirty="0" smtClean="0">
                <a:latin typeface="New Times"/>
              </a:rPr>
              <a:t>    я приспособила от </a:t>
            </a:r>
            <a:r>
              <a:rPr lang="ru-RU" sz="1600" dirty="0" err="1" smtClean="0">
                <a:latin typeface="New Times"/>
              </a:rPr>
              <a:t>шуруповёрта</a:t>
            </a:r>
            <a:r>
              <a:rPr lang="en-US" sz="1600" dirty="0" smtClean="0">
                <a:latin typeface="New Times"/>
              </a:rPr>
              <a:t> </a:t>
            </a:r>
            <a:r>
              <a:rPr lang="ru-RU" sz="1600" dirty="0" smtClean="0">
                <a:latin typeface="New Times"/>
              </a:rPr>
              <a:t>«</a:t>
            </a:r>
            <a:r>
              <a:rPr lang="ru-RU" sz="1600" dirty="0" err="1" smtClean="0">
                <a:latin typeface="New Times"/>
              </a:rPr>
              <a:t>metabo-powermax</a:t>
            </a:r>
            <a:r>
              <a:rPr lang="ru-RU" sz="1600" dirty="0">
                <a:latin typeface="New Times"/>
              </a:rPr>
              <a:t>», </a:t>
            </a:r>
            <a:r>
              <a:rPr lang="ru-RU" sz="1600" dirty="0" smtClean="0">
                <a:latin typeface="New Times"/>
              </a:rPr>
              <a:t>который есть </a:t>
            </a:r>
            <a:r>
              <a:rPr lang="ru-RU" sz="1600" dirty="0">
                <a:latin typeface="New Times"/>
              </a:rPr>
              <a:t>у моего папы</a:t>
            </a:r>
            <a:r>
              <a:rPr lang="ru-RU" sz="1600" dirty="0" smtClean="0">
                <a:latin typeface="New Times"/>
              </a:rPr>
              <a:t>.</a:t>
            </a:r>
            <a:r>
              <a:rPr lang="en-US" sz="1600" dirty="0" smtClean="0">
                <a:latin typeface="New Times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New Times"/>
              </a:rPr>
              <a:t>Катушку (поз.2) с крепким  </a:t>
            </a:r>
            <a:r>
              <a:rPr lang="ru-RU" sz="1600" b="1" dirty="0" smtClean="0">
                <a:latin typeface="New Times"/>
              </a:rPr>
              <a:t>шнуром</a:t>
            </a:r>
            <a:r>
              <a:rPr lang="ru-RU" sz="1600" dirty="0" smtClean="0">
                <a:latin typeface="New Times"/>
              </a:rPr>
              <a:t> (поз.3) я взяла от моего рыболовного спиннинга.</a:t>
            </a:r>
            <a:r>
              <a:rPr lang="en-US" sz="1600" dirty="0" smtClean="0">
                <a:latin typeface="New Times"/>
              </a:rPr>
              <a:t> </a:t>
            </a:r>
            <a:r>
              <a:rPr lang="ru-RU" sz="1600" dirty="0" smtClean="0">
                <a:latin typeface="New Times"/>
              </a:rPr>
              <a:t>В моём изобретении это </a:t>
            </a:r>
            <a:r>
              <a:rPr lang="ru-RU" sz="1600" dirty="0" err="1" smtClean="0">
                <a:latin typeface="New Times"/>
              </a:rPr>
              <a:t>сверхкрепкий</a:t>
            </a:r>
            <a:r>
              <a:rPr lang="ru-RU" sz="1600" dirty="0" smtClean="0">
                <a:latin typeface="New Times"/>
              </a:rPr>
              <a:t> </a:t>
            </a:r>
            <a:r>
              <a:rPr lang="ru-RU" sz="1600" b="1" dirty="0" err="1" smtClean="0">
                <a:latin typeface="New Times"/>
              </a:rPr>
              <a:t>нано</a:t>
            </a:r>
            <a:r>
              <a:rPr lang="ru-RU" sz="1600" dirty="0" err="1" smtClean="0">
                <a:latin typeface="New Times"/>
              </a:rPr>
              <a:t>шнур</a:t>
            </a:r>
            <a:r>
              <a:rPr lang="ru-RU" sz="1600" dirty="0" smtClean="0">
                <a:latin typeface="New Times"/>
              </a:rPr>
              <a:t>, покрытый кремнием и водородом.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New Times"/>
              </a:rPr>
              <a:t>В </a:t>
            </a:r>
            <a:r>
              <a:rPr lang="ru-RU" sz="1600" dirty="0">
                <a:latin typeface="New Times"/>
              </a:rPr>
              <a:t>интернете я узнала, что </a:t>
            </a:r>
            <a:r>
              <a:rPr lang="ru-RU" sz="1600" b="1" dirty="0" err="1" smtClean="0">
                <a:latin typeface="New Times"/>
              </a:rPr>
              <a:t>наношнур</a:t>
            </a:r>
            <a:r>
              <a:rPr lang="ru-RU" sz="1600" dirty="0" smtClean="0">
                <a:latin typeface="New Times"/>
              </a:rPr>
              <a:t> </a:t>
            </a:r>
            <a:r>
              <a:rPr lang="ru-RU" sz="1600" dirty="0">
                <a:latin typeface="New Times"/>
              </a:rPr>
              <a:t>в данный период времени находится на стадии разработки </a:t>
            </a:r>
            <a:r>
              <a:rPr lang="ru-RU" sz="1600" dirty="0" smtClean="0">
                <a:latin typeface="New Times"/>
              </a:rPr>
              <a:t>ведущими </a:t>
            </a:r>
            <a:r>
              <a:rPr lang="ru-RU" sz="1600" dirty="0">
                <a:latin typeface="New Times"/>
              </a:rPr>
              <a:t>учёными многих </a:t>
            </a:r>
            <a:r>
              <a:rPr lang="ru-RU" sz="1600" dirty="0" smtClean="0">
                <a:latin typeface="New Times"/>
              </a:rPr>
              <a:t>стран.</a:t>
            </a:r>
            <a:endParaRPr lang="ru-RU" sz="1600" dirty="0">
              <a:latin typeface="New Time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9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reeppt.ru/Prew/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7246" y="851520"/>
            <a:ext cx="518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Принципы </a:t>
            </a:r>
            <a:r>
              <a:rPr lang="ru-RU" sz="2400" b="1" dirty="0"/>
              <a:t>работы </a:t>
            </a:r>
            <a:r>
              <a:rPr lang="ru-RU" sz="2400" b="1" dirty="0" smtClean="0"/>
              <a:t>«гарпун-катушки»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700808"/>
            <a:ext cx="85730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Работа данного устройства напоминает работу пистолета. При спуске курка срабатывает пороховой заряд (или болон со сжатым газом),который с большой энергией выталкивает гарпун, привязанный к «гарпун-катушке».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Чтобы шнур мог легко разматываться, позиционная ручка (поз. 4) находится в положении "горизонтально". В момент, когда вылетевший гарпун достигает объекта, за который ему необходимо зацепиться, срабатывают крючки гарпуна (они расправляются).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Важно, что в сложенном состоянии крючки уменьшают сопротивление воздуха в момент полёта.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После </a:t>
            </a:r>
            <a:r>
              <a:rPr lang="ru-RU" dirty="0"/>
              <a:t>того как гарпун </a:t>
            </a:r>
            <a:r>
              <a:rPr lang="ru-RU" dirty="0" smtClean="0"/>
              <a:t>зацепится за объект, необходимо </a:t>
            </a:r>
            <a:r>
              <a:rPr lang="ru-RU" dirty="0"/>
              <a:t>ручку </a:t>
            </a:r>
            <a:r>
              <a:rPr lang="ru-RU" dirty="0" smtClean="0"/>
              <a:t>перевести </a:t>
            </a:r>
            <a:r>
              <a:rPr lang="ru-RU" dirty="0"/>
              <a:t>в положение </a:t>
            </a:r>
            <a:r>
              <a:rPr lang="ru-RU" dirty="0" smtClean="0"/>
              <a:t>«вертикально»(поз. 4) </a:t>
            </a:r>
            <a:r>
              <a:rPr lang="ru-RU" dirty="0"/>
              <a:t>и включить электродвигатель с </a:t>
            </a:r>
            <a:r>
              <a:rPr lang="ru-RU" dirty="0" smtClean="0"/>
              <a:t>редуктором (поз</a:t>
            </a:r>
            <a:r>
              <a:rPr lang="ru-RU" dirty="0"/>
              <a:t>. 1).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Перевести </a:t>
            </a:r>
            <a:r>
              <a:rPr lang="ru-RU" dirty="0"/>
              <a:t>ручку в положение </a:t>
            </a:r>
            <a:r>
              <a:rPr lang="ru-RU" dirty="0" smtClean="0"/>
              <a:t>«вертикально» необходимо </a:t>
            </a:r>
            <a:r>
              <a:rPr lang="ru-RU" dirty="0"/>
              <a:t>для </a:t>
            </a:r>
            <a:r>
              <a:rPr lang="ru-RU" dirty="0" smtClean="0"/>
              <a:t>того, </a:t>
            </a:r>
            <a:r>
              <a:rPr lang="ru-RU" dirty="0"/>
              <a:t>чтобы </a:t>
            </a:r>
            <a:r>
              <a:rPr lang="ru-RU" dirty="0" smtClean="0"/>
              <a:t>  изменился вектор </a:t>
            </a:r>
            <a:r>
              <a:rPr lang="ru-RU" dirty="0"/>
              <a:t>шнура </a:t>
            </a:r>
            <a:r>
              <a:rPr lang="ru-RU" dirty="0" smtClean="0"/>
              <a:t>по </a:t>
            </a:r>
            <a:r>
              <a:rPr lang="ru-RU" dirty="0"/>
              <a:t>отношению к </a:t>
            </a:r>
            <a:r>
              <a:rPr lang="ru-RU" dirty="0" smtClean="0"/>
              <a:t>катушке и  начал сматываться </a:t>
            </a:r>
            <a:r>
              <a:rPr lang="ru-RU" dirty="0"/>
              <a:t>шнур. </a:t>
            </a:r>
          </a:p>
        </p:txBody>
      </p:sp>
    </p:spTree>
    <p:extLst>
      <p:ext uri="{BB962C8B-B14F-4D97-AF65-F5344CB8AC3E}">
        <p14:creationId xmlns:p14="http://schemas.microsoft.com/office/powerpoint/2010/main" val="29210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reeppt.ru/Prew/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620688"/>
            <a:ext cx="518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Принципы </a:t>
            </a:r>
            <a:r>
              <a:rPr lang="ru-RU" sz="2400" b="1" dirty="0"/>
              <a:t>работы </a:t>
            </a:r>
            <a:r>
              <a:rPr lang="ru-RU" sz="2400" b="1" dirty="0" smtClean="0"/>
              <a:t>«гарпун-катушки»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88368" y="4272676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Кольцо (поз.6) необходимо для того, чтобы шнур был правильно направлен относительно катушки.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 сожалению, электродвигатель с редуктором (например, от </a:t>
            </a:r>
            <a:r>
              <a:rPr lang="ru-RU" dirty="0" err="1"/>
              <a:t>шуруповерта</a:t>
            </a:r>
            <a:r>
              <a:rPr lang="ru-RU" dirty="0"/>
              <a:t> "</a:t>
            </a:r>
            <a:r>
              <a:rPr lang="ru-RU" dirty="0" err="1"/>
              <a:t>metabo-powermax</a:t>
            </a:r>
            <a:r>
              <a:rPr lang="ru-RU" dirty="0" smtClean="0"/>
              <a:t>») </a:t>
            </a:r>
            <a:r>
              <a:rPr lang="ru-RU" dirty="0"/>
              <a:t>хоть и имеет маленький размер и большую мощность 34Нм, этого недостаточно для подъёма взрослого человека.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Металлический корпус устройства </a:t>
            </a:r>
            <a:r>
              <a:rPr lang="ru-RU" dirty="0"/>
              <a:t>имеет</a:t>
            </a:r>
            <a:r>
              <a:rPr lang="ru-RU" b="1" dirty="0"/>
              <a:t> </a:t>
            </a:r>
            <a:r>
              <a:rPr lang="ru-RU" b="1" dirty="0" err="1"/>
              <a:t>наноструктуру</a:t>
            </a:r>
            <a:r>
              <a:rPr lang="ru-RU" b="1" dirty="0"/>
              <a:t>, </a:t>
            </a:r>
            <a:r>
              <a:rPr lang="ru-RU" dirty="0"/>
              <a:t>которая обладают повышенной износостойкостью. Износостойкость объясняется использованием </a:t>
            </a:r>
            <a:r>
              <a:rPr lang="ru-RU" dirty="0" err="1"/>
              <a:t>поли</a:t>
            </a:r>
            <a:r>
              <a:rPr lang="ru-RU" b="1" dirty="0" err="1"/>
              <a:t>нано</a:t>
            </a:r>
            <a:r>
              <a:rPr lang="ru-RU" dirty="0" err="1"/>
              <a:t>кристаллических</a:t>
            </a:r>
            <a:r>
              <a:rPr lang="ru-RU" dirty="0"/>
              <a:t> алмазов в </a:t>
            </a:r>
            <a:r>
              <a:rPr lang="ru-RU" dirty="0" smtClean="0"/>
              <a:t>покрытии корпуса. </a:t>
            </a:r>
            <a:endParaRPr lang="ru-RU" dirty="0"/>
          </a:p>
          <a:p>
            <a:endParaRPr lang="ru-RU" dirty="0"/>
          </a:p>
        </p:txBody>
      </p:sp>
      <p:pic>
        <p:nvPicPr>
          <p:cNvPr id="8" name="Picture 3" descr="C:\Users\Илья\Desktop\изобретение Настиъ\ПРОЕКТ НАСТ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19" y="1082353"/>
            <a:ext cx="4032448" cy="29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8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reeppt.ru/Prew/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9594" y="836712"/>
            <a:ext cx="4432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Применение «гарпун-катушки»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556791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уверена, что моё изобретение было бы полезным в различных </a:t>
            </a:r>
          </a:p>
          <a:p>
            <a:r>
              <a:rPr lang="ru-RU" b="1" dirty="0" smtClean="0"/>
              <a:t>поисково-спасательных</a:t>
            </a:r>
            <a:r>
              <a:rPr lang="ru-RU" dirty="0" smtClean="0"/>
              <a:t> операциях, особенно в труднодоступных местах. </a:t>
            </a:r>
          </a:p>
          <a:p>
            <a:r>
              <a:rPr lang="ru-RU" dirty="0" smtClean="0"/>
              <a:t>Хотя моё устройство не поднимает взрослого человека, оно, к примеру, было бы полезно </a:t>
            </a:r>
            <a:r>
              <a:rPr lang="ru-RU" b="1" dirty="0" smtClean="0"/>
              <a:t>МЧС</a:t>
            </a:r>
            <a:r>
              <a:rPr lang="ru-RU" dirty="0" smtClean="0"/>
              <a:t> в спасении детей во время пожаров в высотных зданиях, при обвалах и лавинах в горах (ведь в горных районах тоже живут дети).</a:t>
            </a:r>
          </a:p>
          <a:p>
            <a:r>
              <a:rPr lang="ru-RU" dirty="0" smtClean="0"/>
              <a:t>Кроме того, «гарпун-катушка» была бы необходима </a:t>
            </a:r>
            <a:r>
              <a:rPr lang="ru-RU" b="1" dirty="0" smtClean="0"/>
              <a:t>строителям</a:t>
            </a:r>
            <a:r>
              <a:rPr lang="ru-RU" dirty="0" smtClean="0"/>
              <a:t> для поднятия небольших грузов во время возведения зданий и мостов.</a:t>
            </a:r>
          </a:p>
          <a:p>
            <a:endParaRPr lang="ru-RU" dirty="0"/>
          </a:p>
          <a:p>
            <a:r>
              <a:rPr lang="ru-RU" b="1" dirty="0" smtClean="0"/>
              <a:t>В заключении я хочу сказать, что в процессе разработки «гарпун-катушки» я открыла для себя много нового и интересного. Мир </a:t>
            </a:r>
            <a:r>
              <a:rPr lang="ru-RU" b="1" dirty="0" err="1" smtClean="0"/>
              <a:t>наноматериалов</a:t>
            </a:r>
            <a:r>
              <a:rPr lang="ru-RU" b="1" dirty="0" smtClean="0"/>
              <a:t> для меня полон тайн и загадок. Погружение в нано мир был для меня целым событием! Я почувствовала себя настоящим изобретателем! Я прожила это событие вместе с моей замечательной семьёй! </a:t>
            </a:r>
          </a:p>
          <a:p>
            <a:endParaRPr lang="ru-RU" b="1" dirty="0"/>
          </a:p>
          <a:p>
            <a:r>
              <a:rPr lang="ru-RU" b="1" dirty="0" smtClean="0"/>
              <a:t>                                                         Спасибо!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9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780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Илья</cp:lastModifiedBy>
  <cp:revision>29</cp:revision>
  <dcterms:created xsi:type="dcterms:W3CDTF">2017-11-03T19:35:23Z</dcterms:created>
  <dcterms:modified xsi:type="dcterms:W3CDTF">2017-11-05T11:01:03Z</dcterms:modified>
</cp:coreProperties>
</file>