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D5FF-B1F7-460C-8CE5-A707EF365542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3696-F381-4E4A-BD76-F6805DAC6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889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D5FF-B1F7-460C-8CE5-A707EF365542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3696-F381-4E4A-BD76-F6805DAC6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07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D5FF-B1F7-460C-8CE5-A707EF365542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3696-F381-4E4A-BD76-F6805DAC6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132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D5FF-B1F7-460C-8CE5-A707EF365542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3696-F381-4E4A-BD76-F6805DAC65A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6511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D5FF-B1F7-460C-8CE5-A707EF365542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3696-F381-4E4A-BD76-F6805DAC6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00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D5FF-B1F7-460C-8CE5-A707EF365542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3696-F381-4E4A-BD76-F6805DAC6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84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D5FF-B1F7-460C-8CE5-A707EF365542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3696-F381-4E4A-BD76-F6805DAC6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251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D5FF-B1F7-460C-8CE5-A707EF365542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3696-F381-4E4A-BD76-F6805DAC6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526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D5FF-B1F7-460C-8CE5-A707EF365542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3696-F381-4E4A-BD76-F6805DAC6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5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D5FF-B1F7-460C-8CE5-A707EF365542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3696-F381-4E4A-BD76-F6805DAC6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986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D5FF-B1F7-460C-8CE5-A707EF365542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3696-F381-4E4A-BD76-F6805DAC6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96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D5FF-B1F7-460C-8CE5-A707EF365542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3696-F381-4E4A-BD76-F6805DAC6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45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D5FF-B1F7-460C-8CE5-A707EF365542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3696-F381-4E4A-BD76-F6805DAC6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99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D5FF-B1F7-460C-8CE5-A707EF365542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3696-F381-4E4A-BD76-F6805DAC6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916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D5FF-B1F7-460C-8CE5-A707EF365542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3696-F381-4E4A-BD76-F6805DAC6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559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D5FF-B1F7-460C-8CE5-A707EF365542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3696-F381-4E4A-BD76-F6805DAC6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824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D5FF-B1F7-460C-8CE5-A707EF365542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23696-F381-4E4A-BD76-F6805DAC6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756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578D5FF-B1F7-460C-8CE5-A707EF365542}" type="datetimeFigureOut">
              <a:rPr lang="ru-RU" smtClean="0"/>
              <a:t>28.03.2019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23696-F381-4E4A-BD76-F6805DAC65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2592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  <p:sldLayoutId id="214748387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7149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Итоговая презентация по мини-курсу </a:t>
            </a:r>
            <a:br>
              <a:rPr lang="ru-RU" b="1" dirty="0" smtClean="0"/>
            </a:br>
            <a:r>
              <a:rPr lang="ru-RU" b="1" dirty="0" smtClean="0"/>
              <a:t>«</a:t>
            </a:r>
            <a:r>
              <a:rPr lang="ru-RU" b="1" dirty="0" err="1" smtClean="0"/>
              <a:t>Техносфера</a:t>
            </a:r>
            <a:r>
              <a:rPr lang="ru-RU" b="1" dirty="0" smtClean="0"/>
              <a:t>. Техника и технологии»</a:t>
            </a:r>
            <a:endParaRPr lang="ru-RU" b="1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51319" y="5091887"/>
            <a:ext cx="5931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Мини-курс провела и подготовила отчёт </a:t>
            </a:r>
            <a:r>
              <a:rPr lang="ru-RU" dirty="0" err="1" smtClean="0"/>
              <a:t>Эндзюлис</a:t>
            </a:r>
            <a:r>
              <a:rPr lang="ru-RU" dirty="0" smtClean="0"/>
              <a:t> Светлана Юрьевна, </a:t>
            </a:r>
          </a:p>
          <a:p>
            <a:r>
              <a:rPr lang="ru-RU" dirty="0"/>
              <a:t>у</a:t>
            </a:r>
            <a:r>
              <a:rPr lang="ru-RU" dirty="0" smtClean="0"/>
              <a:t>читель начальных классов, МБОУ СШ № 94,</a:t>
            </a:r>
          </a:p>
          <a:p>
            <a:r>
              <a:rPr lang="ru-RU" dirty="0" smtClean="0"/>
              <a:t>г. Красноярск, 2019г.</a:t>
            </a:r>
            <a:endParaRPr lang="ru-RU" dirty="0"/>
          </a:p>
        </p:txBody>
      </p:sp>
      <p:pic>
        <p:nvPicPr>
          <p:cNvPr id="6" name="Picture 2" descr="F:\ШЛР разное\ПЛОЩАДКИ работы\Новая школа\2 класс\Тема 20. Транспорт\e03c9.jpg"/>
          <p:cNvPicPr>
            <a:picLocks noChangeAspect="1" noChangeArrowheads="1"/>
          </p:cNvPicPr>
          <p:nvPr/>
        </p:nvPicPr>
        <p:blipFill>
          <a:blip r:embed="rId2"/>
          <a:srcRect b="2532"/>
          <a:stretch>
            <a:fillRect/>
          </a:stretch>
        </p:blipFill>
        <p:spPr bwMode="auto">
          <a:xfrm rot="20878102">
            <a:off x="630784" y="2311669"/>
            <a:ext cx="2832851" cy="1839605"/>
          </a:xfrm>
          <a:prstGeom prst="rect">
            <a:avLst/>
          </a:prstGeom>
          <a:noFill/>
        </p:spPr>
      </p:pic>
      <p:pic>
        <p:nvPicPr>
          <p:cNvPr id="7" name="Picture 2" descr="F:\ШЛР разное\ПЛОЩАДКИ работы\Новая школа\2 класс\Тема 20. Транспорт\2017_06_23-019-1030-001_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57404">
            <a:off x="7301558" y="2482413"/>
            <a:ext cx="2943665" cy="1962443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551" y="2854319"/>
            <a:ext cx="3620146" cy="203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3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15637"/>
            <a:ext cx="10515600" cy="693161"/>
          </a:xfrm>
        </p:spPr>
        <p:txBody>
          <a:bodyPr/>
          <a:lstStyle/>
          <a:p>
            <a:pPr indent="431800" algn="ctr">
              <a:lnSpc>
                <a:spcPts val="1205"/>
              </a:lnSpc>
              <a:spcAft>
                <a:spcPts val="0"/>
              </a:spcAft>
            </a:pPr>
            <a:r>
              <a:rPr lang="ru-RU" b="1" dirty="0">
                <a:solidFill>
                  <a:srgbClr val="221E1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Часть 1. Транспорт </a:t>
            </a:r>
            <a:r>
              <a:rPr lang="ru-RU" dirty="0">
                <a:latin typeface="PT Sans Caption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PT Sans Caption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37309"/>
            <a:ext cx="10515600" cy="6107691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Виды </a:t>
            </a:r>
            <a:r>
              <a:rPr lang="ru-RU" b="1" dirty="0"/>
              <a:t>классификаций </a:t>
            </a:r>
            <a:r>
              <a:rPr lang="ru-RU" b="1" dirty="0" smtClean="0"/>
              <a:t>транспорта</a:t>
            </a:r>
          </a:p>
          <a:p>
            <a:r>
              <a:rPr lang="ru-RU" b="1" dirty="0" smtClean="0"/>
              <a:t>Заполнение таблицы </a:t>
            </a:r>
            <a:r>
              <a:rPr lang="ru-RU" b="1" dirty="0"/>
              <a:t>1. 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Транспорт</a:t>
            </a:r>
            <a:r>
              <a:rPr lang="ru-RU" dirty="0"/>
              <a:t>: наземный, водный, воздушный, подземный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68985">
            <a:off x="-438731" y="2110276"/>
            <a:ext cx="4304149" cy="27678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6612">
            <a:off x="4031895" y="2266404"/>
            <a:ext cx="4419983" cy="2487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49623">
            <a:off x="6939384" y="3901418"/>
            <a:ext cx="4852837" cy="30543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9038">
            <a:off x="2146142" y="4689200"/>
            <a:ext cx="3813143" cy="21448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427">
            <a:off x="8053714" y="1511580"/>
            <a:ext cx="4052714" cy="227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7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37" y="163060"/>
            <a:ext cx="9404723" cy="1400530"/>
          </a:xfrm>
        </p:spPr>
        <p:txBody>
          <a:bodyPr>
            <a:noAutofit/>
          </a:bodyPr>
          <a:lstStyle/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Заполнение таблица </a:t>
            </a:r>
            <a:r>
              <a:rPr lang="ru-RU" sz="28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dirty="0" smtClean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Транспорт: пассажирский, грузовой, специальный</a:t>
            </a:r>
            <a:r>
              <a:rPr lang="ru-RU" sz="2800" dirty="0" smtClean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+mn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54" y="1769381"/>
            <a:ext cx="4581235" cy="257694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835" y="1563590"/>
            <a:ext cx="4544290" cy="25561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543" y="3635085"/>
            <a:ext cx="5532582" cy="3112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3177">
            <a:off x="29556" y="2131469"/>
            <a:ext cx="3669915" cy="20643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513" y="4564803"/>
            <a:ext cx="3491346" cy="196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9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24692"/>
            <a:ext cx="10479089" cy="1080654"/>
          </a:xfrm>
        </p:spPr>
        <p:txBody>
          <a:bodyPr>
            <a:normAutofit fontScale="90000"/>
          </a:bodyPr>
          <a:lstStyle/>
          <a:p>
            <a:pPr indent="457200">
              <a:lnSpc>
                <a:spcPct val="115000"/>
              </a:lnSpc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Итоговая </a:t>
            </a:r>
            <a:r>
              <a:rPr lang="ru-RU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(работа в группах)</a:t>
            </a:r>
            <a:r>
              <a:rPr lang="ru-RU" sz="4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911">
            <a:off x="-372994" y="1155003"/>
            <a:ext cx="4690716" cy="285885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5894">
            <a:off x="7687382" y="1171152"/>
            <a:ext cx="4377591" cy="26955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43" y="3759131"/>
            <a:ext cx="4697082" cy="27899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930">
            <a:off x="245238" y="4495389"/>
            <a:ext cx="3536731" cy="19894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200">
            <a:off x="4085941" y="1210460"/>
            <a:ext cx="3823855" cy="21509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484">
            <a:off x="8700655" y="4560848"/>
            <a:ext cx="3419413" cy="192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3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148" y="193820"/>
            <a:ext cx="9404723" cy="849609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2974"/>
            <a:ext cx="3948545" cy="48575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134" y="168148"/>
            <a:ext cx="5767316" cy="32433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956">
            <a:off x="7840166" y="3310669"/>
            <a:ext cx="4778279" cy="26877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6275" y="720263"/>
            <a:ext cx="4212701" cy="48873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460" y="-75618"/>
            <a:ext cx="7549993" cy="9632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528919">
            <a:off x="8293269" y="2195292"/>
            <a:ext cx="3872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Коллекция тканей натуральных и </a:t>
            </a:r>
            <a:r>
              <a:rPr lang="ru-RU" dirty="0" smtClean="0"/>
              <a:t>искусственных </a:t>
            </a:r>
          </a:p>
          <a:p>
            <a:r>
              <a:rPr lang="ru-RU" dirty="0" smtClean="0"/>
              <a:t>(</a:t>
            </a:r>
            <a:r>
              <a:rPr lang="ru-RU" dirty="0" err="1" smtClean="0"/>
              <a:t>индив</a:t>
            </a:r>
            <a:r>
              <a:rPr lang="ru-RU" dirty="0" smtClean="0"/>
              <a:t>. работа каждого ученика)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056182" y="1224918"/>
            <a:ext cx="343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Индив</a:t>
            </a:r>
            <a:r>
              <a:rPr lang="ru-RU" dirty="0" smtClean="0"/>
              <a:t>. </a:t>
            </a:r>
            <a:r>
              <a:rPr lang="ru-RU" dirty="0" smtClean="0"/>
              <a:t>работа </a:t>
            </a:r>
            <a:r>
              <a:rPr lang="ru-RU" dirty="0" smtClean="0"/>
              <a:t>Эвелины 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953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8055" cy="1865457"/>
          </a:xfrm>
        </p:spPr>
        <p:txBody>
          <a:bodyPr>
            <a:no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Часть 3. Технологические цепочки (реконструкция процесса создания </a:t>
            </a:r>
            <a:r>
              <a:rPr lang="ru-RU" b="1" dirty="0" smtClean="0">
                <a:latin typeface="Arial Narrow" panose="020B0606020202030204" pitchFamily="34" charset="0"/>
              </a:rPr>
              <a:t>продукта, на примере «борща» )</a:t>
            </a:r>
            <a:r>
              <a:rPr lang="ru-RU" dirty="0">
                <a:latin typeface="Arial Narrow" panose="020B0606020202030204" pitchFamily="34" charset="0"/>
              </a:rPr>
              <a:t/>
            </a:r>
            <a:br>
              <a:rPr lang="ru-RU" dirty="0">
                <a:latin typeface="Arial Narrow" panose="020B0606020202030204" pitchFamily="34" charset="0"/>
              </a:rPr>
            </a:b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7433">
            <a:off x="6681644" y="3798648"/>
            <a:ext cx="4841166" cy="2723156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75412" y="1806755"/>
            <a:ext cx="5444627" cy="37195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620">
            <a:off x="254453" y="3675821"/>
            <a:ext cx="4661415" cy="262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4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0016"/>
            <a:ext cx="10127673" cy="1011382"/>
          </a:xfrm>
        </p:spPr>
        <p:txBody>
          <a:bodyPr/>
          <a:lstStyle/>
          <a:p>
            <a:r>
              <a:rPr lang="ru-RU" dirty="0" smtClean="0"/>
              <a:t>Индивидуальная работа школьника в рамках мини-курса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514" y="1226988"/>
            <a:ext cx="4676037" cy="2627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346" y="1226988"/>
            <a:ext cx="5054022" cy="33957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7264">
            <a:off x="1544219" y="4036830"/>
            <a:ext cx="4768306" cy="26821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070">
            <a:off x="7038184" y="3804900"/>
            <a:ext cx="4975383" cy="279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7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10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Список детей – участников мини-курса</a:t>
            </a:r>
            <a:br>
              <a:rPr lang="ru-RU" b="1" dirty="0" smtClean="0">
                <a:latin typeface="Arial Narrow" panose="020B0606020202030204" pitchFamily="34" charset="0"/>
              </a:rPr>
            </a:br>
            <a:r>
              <a:rPr lang="ru-RU" b="1" dirty="0" smtClean="0">
                <a:latin typeface="Arial Narrow" panose="020B0606020202030204" pitchFamily="34" charset="0"/>
              </a:rPr>
              <a:t>                    2 «Б» класс, МБОУ СШ № 94</a:t>
            </a:r>
            <a:endParaRPr lang="ru-RU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050218"/>
              </p:ext>
            </p:extLst>
          </p:nvPr>
        </p:nvGraphicFramePr>
        <p:xfrm>
          <a:off x="1011380" y="1523981"/>
          <a:ext cx="3491347" cy="5209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7923">
                  <a:extLst>
                    <a:ext uri="{9D8B030D-6E8A-4147-A177-3AD203B41FA5}">
                      <a16:colId xmlns:a16="http://schemas.microsoft.com/office/drawing/2014/main" val="1726729528"/>
                    </a:ext>
                  </a:extLst>
                </a:gridCol>
                <a:gridCol w="1613424">
                  <a:extLst>
                    <a:ext uri="{9D8B030D-6E8A-4147-A177-3AD203B41FA5}">
                      <a16:colId xmlns:a16="http://schemas.microsoft.com/office/drawing/2014/main" val="4239042775"/>
                    </a:ext>
                  </a:extLst>
                </a:gridCol>
              </a:tblGrid>
              <a:tr h="21154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Абдыбапова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Халима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1611255111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Алдаяров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Элдос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3945319498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Аникина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Ульяна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3573692251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Артемьев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Максим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2149529358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Байкова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Эвелина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663942084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Васильева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Анастасия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1950359241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err="1">
                          <a:effectLst/>
                        </a:rPr>
                        <a:t>Генералова</a:t>
                      </a:r>
                      <a:r>
                        <a:rPr lang="ru-RU" sz="900" u="none" strike="noStrike" dirty="0">
                          <a:effectLst/>
                        </a:rPr>
                        <a:t>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Екатерина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3164662501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err="1">
                          <a:effectLst/>
                        </a:rPr>
                        <a:t>Готовченко</a:t>
                      </a:r>
                      <a:r>
                        <a:rPr lang="ru-RU" sz="900" u="none" strike="noStrike" dirty="0">
                          <a:effectLst/>
                        </a:rPr>
                        <a:t>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Аиша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1656677450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Дашков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Елисей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453217604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Дедюлин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Владислав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3942619825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Дудникова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Анна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577597768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Елисеева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Алина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4247262477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Золотарева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Ева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2570609686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Кадиркулова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Нурия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1731669983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Корчагина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Милана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1483541157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Логинова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Мария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2369159343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Маренкова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Кристина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936986174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Нагаев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Данил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2077882955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Назарова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Дарина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2212709439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Пальмина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Ева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4045568316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Петрова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Василиса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1392125211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Петровский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Арсений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3758324563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Сафронова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Полина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1695154062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Слюсарь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Глеб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1507923534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Солдатенко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Ангелина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2412530346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Состин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Дмитрий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2479794705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Степанов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Руслан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862571192"/>
                  </a:ext>
                </a:extLst>
              </a:tr>
              <a:tr h="1851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err="1">
                          <a:effectLst/>
                        </a:rPr>
                        <a:t>Чиркова</a:t>
                      </a:r>
                      <a:r>
                        <a:rPr lang="ru-RU" sz="900" u="none" strike="noStrike" dirty="0">
                          <a:effectLst/>
                        </a:rPr>
                        <a:t>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Мария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63" marR="7363" marT="7363" marB="0" anchor="b"/>
                </a:tc>
                <a:extLst>
                  <a:ext uri="{0D108BD9-81ED-4DB2-BD59-A6C34878D82A}">
                    <a16:rowId xmlns:a16="http://schemas.microsoft.com/office/drawing/2014/main" val="1738617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472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0699" y="1420091"/>
            <a:ext cx="8825659" cy="19812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90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114</TotalTime>
  <Words>166</Words>
  <Application>Microsoft Office PowerPoint</Application>
  <PresentationFormat>Широкоэкранный</PresentationFormat>
  <Paragraphs>74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Arial Narrow</vt:lpstr>
      <vt:lpstr>Calibri</vt:lpstr>
      <vt:lpstr>Century Gothic</vt:lpstr>
      <vt:lpstr>PT Sans Caption</vt:lpstr>
      <vt:lpstr>Times New Roman</vt:lpstr>
      <vt:lpstr>Wingdings 3</vt:lpstr>
      <vt:lpstr>Ион</vt:lpstr>
      <vt:lpstr>Итоговая презентация по мини-курсу  «Техносфера. Техника и технологии»</vt:lpstr>
      <vt:lpstr>Часть 1. Транспорт  </vt:lpstr>
      <vt:lpstr>Заполнение таблица 2.  Транспорт: пассажирский, грузовой, специальный </vt:lpstr>
      <vt:lpstr>Итоговая таблица (работа в группах)   </vt:lpstr>
      <vt:lpstr>    </vt:lpstr>
      <vt:lpstr>Часть 3. Технологические цепочки (реконструкция процесса создания продукта, на примере «борща» ) </vt:lpstr>
      <vt:lpstr>Индивидуальная работа школьника в рамках мини-курса</vt:lpstr>
      <vt:lpstr>Список детей – участников мини-курса                     2 «Б» класс, МБОУ СШ № 94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Мини-курс  «Техносфера. Техника и технологии»</dc:title>
  <dc:creator>яна</dc:creator>
  <cp:lastModifiedBy>яна</cp:lastModifiedBy>
  <cp:revision>12</cp:revision>
  <dcterms:created xsi:type="dcterms:W3CDTF">2019-03-28T13:50:59Z</dcterms:created>
  <dcterms:modified xsi:type="dcterms:W3CDTF">2019-03-28T15:50:11Z</dcterms:modified>
</cp:coreProperties>
</file>