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84B0AB-843B-4D4B-9BC0-AC017C8BE5FF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9BCA20-2F82-4011-B24A-A6B4AA553B0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Наблюдение-исследование за жизнью улиток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4857760"/>
            <a:ext cx="3601782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Выполнил  ученик 6 класса лицея №7 города Красноярск </a:t>
            </a:r>
            <a:r>
              <a:rPr lang="ru-RU" dirty="0" err="1" smtClean="0">
                <a:solidFill>
                  <a:schemeClr val="bg1"/>
                </a:solidFill>
              </a:rPr>
              <a:t>Лучихин</a:t>
            </a:r>
            <a:r>
              <a:rPr lang="ru-RU" dirty="0" smtClean="0">
                <a:solidFill>
                  <a:schemeClr val="bg1"/>
                </a:solidFill>
              </a:rPr>
              <a:t> Андрей.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143372" y="3643314"/>
            <a:ext cx="3929090" cy="30003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В</a:t>
            </a:r>
            <a:r>
              <a:rPr lang="ru-RU" dirty="0" smtClean="0"/>
              <a:t> России, где выживание </a:t>
            </a:r>
            <a:r>
              <a:rPr lang="ru-RU" dirty="0" err="1" smtClean="0"/>
              <a:t>ахатин</a:t>
            </a:r>
            <a:r>
              <a:rPr lang="ru-RU" dirty="0" smtClean="0"/>
              <a:t> по климатическим условиям в природе невозможно, они часто содержатся в качестве домашних животных.</a:t>
            </a:r>
          </a:p>
          <a:p>
            <a:pPr>
              <a:buNone/>
            </a:pPr>
            <a:r>
              <a:rPr lang="ru-RU" dirty="0" smtClean="0"/>
              <a:t>          Родина </a:t>
            </a:r>
            <a:r>
              <a:rPr lang="ru-RU" dirty="0" err="1" smtClean="0"/>
              <a:t>ахатины</a:t>
            </a:r>
            <a:r>
              <a:rPr lang="ru-RU" dirty="0" smtClean="0"/>
              <a:t> гигантской — прибрежная часть Восточной Африки, где относительно высокие температуры сочетаются с высокой влажностью.</a:t>
            </a:r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428736"/>
            <a:ext cx="8329642" cy="22860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   В </a:t>
            </a:r>
            <a:r>
              <a:rPr lang="ru-RU" dirty="0" smtClean="0"/>
              <a:t>августе 2018 года я с семьей путешествовал по </a:t>
            </a:r>
            <a:r>
              <a:rPr lang="ru-RU" dirty="0" smtClean="0"/>
              <a:t>Таиланду. </a:t>
            </a:r>
            <a:r>
              <a:rPr lang="ru-RU" dirty="0" smtClean="0"/>
              <a:t>На ост. </a:t>
            </a:r>
            <a:r>
              <a:rPr lang="ru-RU" dirty="0" err="1" smtClean="0"/>
              <a:t>Ко-Чанг</a:t>
            </a:r>
            <a:r>
              <a:rPr lang="ru-RU" dirty="0" smtClean="0"/>
              <a:t>, во время пеших прогулок в джунгли, меня заинтересовали крупные улитки. Мной они были опознаны как </a:t>
            </a:r>
            <a:r>
              <a:rPr lang="ru-RU" dirty="0" err="1" smtClean="0"/>
              <a:t>ахатины</a:t>
            </a:r>
            <a:r>
              <a:rPr lang="ru-RU" dirty="0" smtClean="0"/>
              <a:t> </a:t>
            </a:r>
            <a:r>
              <a:rPr lang="ru-RU" dirty="0" err="1" smtClean="0"/>
              <a:t>гиганские</a:t>
            </a:r>
            <a:r>
              <a:rPr lang="ru-RU" dirty="0" smtClean="0"/>
              <a:t> (</a:t>
            </a:r>
            <a:r>
              <a:rPr lang="ru-RU" i="1" dirty="0" err="1" smtClean="0"/>
              <a:t>Achatinafulica</a:t>
            </a:r>
            <a:r>
              <a:rPr lang="ru-RU" i="1" dirty="0" smtClean="0"/>
              <a:t>).</a:t>
            </a:r>
            <a:r>
              <a:rPr lang="ru-RU" dirty="0" smtClean="0"/>
              <a:t> </a:t>
            </a:r>
            <a:r>
              <a:rPr lang="ru-RU" dirty="0" smtClean="0"/>
              <a:t>— сухопутный</a:t>
            </a:r>
            <a:r>
              <a:rPr lang="ru-RU" dirty="0" smtClean="0"/>
              <a:t> брюхоногий моллюск из подкласса лёгочных улиток. Широко распространён в странах с тропическим климатом, </a:t>
            </a:r>
            <a:r>
              <a:rPr lang="ru-RU" dirty="0" err="1" smtClean="0"/>
              <a:t>инвазивный</a:t>
            </a:r>
            <a:r>
              <a:rPr lang="ru-RU" dirty="0" smtClean="0"/>
              <a:t> вид (</a:t>
            </a:r>
            <a:r>
              <a:rPr lang="ru-RU" dirty="0" err="1" smtClean="0"/>
              <a:t>вид</a:t>
            </a:r>
            <a:r>
              <a:rPr lang="ru-RU" dirty="0" smtClean="0"/>
              <a:t> который был распространен человеком и может привести к вымиранию других видов), является вредителем сельскохозяйственных растений. Находится в списке из 100 наиболее </a:t>
            </a:r>
            <a:r>
              <a:rPr lang="ru-RU" dirty="0" err="1" smtClean="0"/>
              <a:t>инвазивных</a:t>
            </a:r>
            <a:r>
              <a:rPr lang="ru-RU" dirty="0" smtClean="0"/>
              <a:t> </a:t>
            </a:r>
            <a:r>
              <a:rPr lang="ru-RU" dirty="0" smtClean="0"/>
              <a:t>видов.</a:t>
            </a:r>
            <a:endParaRPr lang="ru-RU" dirty="0" smtClean="0"/>
          </a:p>
        </p:txBody>
      </p:sp>
      <p:pic>
        <p:nvPicPr>
          <p:cNvPr id="5" name="Рисунок 4" descr="ÐÐ°ÑÑÐ¸Ð½ÐºÐ¸ Ð¿Ð¾ Ð·Ð°Ð¿ÑÐ¾ÑÑ 4 Ð°ÑÐ°ÑÐ¸Ð½Ñ ÑÑÐ»Ð¸ÐºÐ¸"/>
          <p:cNvPicPr/>
          <p:nvPr/>
        </p:nvPicPr>
        <p:blipFill>
          <a:blip r:embed="rId2"/>
          <a:srcRect l="5837" r="33563"/>
          <a:stretch>
            <a:fillRect/>
          </a:stretch>
        </p:blipFill>
        <p:spPr bwMode="auto">
          <a:xfrm>
            <a:off x="928662" y="3500438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00496" y="2928934"/>
            <a:ext cx="4929222" cy="3357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</a:t>
            </a:r>
            <a:r>
              <a:rPr lang="ru-RU" sz="1600" dirty="0" smtClean="0"/>
              <a:t>И </a:t>
            </a:r>
            <a:r>
              <a:rPr lang="ru-RU" sz="1600" dirty="0" smtClean="0"/>
              <a:t>уже продолжили путешествие с </a:t>
            </a:r>
            <a:r>
              <a:rPr lang="ru-RU" sz="1600" dirty="0" err="1" smtClean="0"/>
              <a:t>ахатинами</a:t>
            </a:r>
            <a:r>
              <a:rPr lang="ru-RU" sz="1600" dirty="0" smtClean="0"/>
              <a:t> в небольшом пищевом контейнере. Домой мы попали только через полмесяца. Дорогу, перелеты улитки перенесли хорошо. В дороге питались знакомой им пищей ( манго, бананы, маракуя). В Красноярске были пересажены в 9литровый пищевой контейнер, была выложена подстилка из мха сфагнума. Питание пытался сбалансировать (белки, углеводы, жиры, кальций) перетертым зерном, яблоки, бананы.</a:t>
            </a:r>
          </a:p>
          <a:p>
            <a:pPr>
              <a:buNone/>
            </a:pPr>
            <a:r>
              <a:rPr lang="ru-RU" sz="1600" dirty="0" smtClean="0"/>
              <a:t>                 Дневник начал вести с 01 сентября 2018 года.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642918"/>
            <a:ext cx="8715436" cy="3143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</a:t>
            </a:r>
            <a:r>
              <a:rPr lang="ru-RU" sz="1600" dirty="0" smtClean="0"/>
              <a:t>Улитка </a:t>
            </a:r>
            <a:r>
              <a:rPr lang="ru-RU" sz="1600" dirty="0" smtClean="0"/>
              <a:t>осваивала самые разнообразные среды обитания, в том числе прибрежные низменности, речные долины, светлые леса, кустарниковые заросли и поля сельскохозяйственных культур. Последнее обстоятельство стало причиной признания организма не только </a:t>
            </a:r>
            <a:r>
              <a:rPr lang="ru-RU" sz="1600" dirty="0" err="1" smtClean="0"/>
              <a:t>инвазивным</a:t>
            </a:r>
            <a:r>
              <a:rPr lang="ru-RU" sz="1600" dirty="0" smtClean="0"/>
              <a:t> видом, но также сельскохозяйственным вредителем. Моллюск активен при температуре от 9 °C до 29 °C, при температуре от 2 °C до 8 °C впадает в состояние оцепенения (спячку).</a:t>
            </a:r>
          </a:p>
          <a:p>
            <a:pPr>
              <a:buNone/>
            </a:pPr>
            <a:r>
              <a:rPr lang="ru-RU" sz="1600" dirty="0" smtClean="0"/>
              <a:t>             Изучив информацию о возможности содержания улиток в домашних условиях, я решил взять с собой четырех особей средних размеров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pic>
        <p:nvPicPr>
          <p:cNvPr id="5" name="Рисунок 4" descr="ÐÐ°ÑÑÐ¸Ð½ÐºÐ¸ Ð¿Ð¾ Ð·Ð°Ð¿ÑÐ¾ÑÑ 4 Ð°ÑÐ°ÑÐ¸Ð½Ñ ÑÑÐ»Ð¸ÐºÐ¸ ÐºÑÑÐ°ÑÑ"/>
          <p:cNvPicPr/>
          <p:nvPr/>
        </p:nvPicPr>
        <p:blipFill>
          <a:blip r:embed="rId2"/>
          <a:srcRect b="9741"/>
          <a:stretch>
            <a:fillRect/>
          </a:stretch>
        </p:blipFill>
        <p:spPr bwMode="auto">
          <a:xfrm>
            <a:off x="428596" y="3143248"/>
            <a:ext cx="38576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Дневник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285860"/>
            <a:ext cx="4729138" cy="54292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u="sng" dirty="0" smtClean="0"/>
              <a:t>01 </a:t>
            </a:r>
            <a:r>
              <a:rPr lang="ru-RU" u="sng" dirty="0" smtClean="0"/>
              <a:t>сентября  –30 сентября 2018 года.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Размеры улиток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8,5 см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8,6 см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7,2 см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6,7 см</a:t>
            </a:r>
          </a:p>
          <a:p>
            <a:pPr>
              <a:buNone/>
            </a:pPr>
            <a:r>
              <a:rPr lang="ru-RU" dirty="0" smtClean="0"/>
              <a:t>              Сменил подстилку на кокосовый субстрат, провожу купание улиток через три дня, опрыскиваю контейнер ежедневно, добавил в рацион панцирь каракатицы, содержащий большое количество кальция. Улитки с удовольствием поедают дольки яблок, помидоры, мелко накрошенную морковь. Еда меняется через день, так как быстро плесневеет.  Чувствуют себя замечательно, бодры, идут на контакт (были приучены к рукам). Зарываются в подстилку. </a:t>
            </a:r>
            <a:endParaRPr lang="ru-RU" dirty="0"/>
          </a:p>
        </p:txBody>
      </p:sp>
      <p:pic>
        <p:nvPicPr>
          <p:cNvPr id="4" name="Рисунок 3" descr="D:\Desktop\Новая папка (2)\IMG_20180513_1944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42908" y="2000240"/>
            <a:ext cx="457203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86874" cy="621510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u="sng" dirty="0" smtClean="0"/>
              <a:t>01 октября  – 30 октября  2018 года.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Размеры улиток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8,7 см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8,8 см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7,4 см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6,9 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  </a:t>
            </a:r>
            <a:r>
              <a:rPr lang="ru-RU" dirty="0" smtClean="0"/>
              <a:t>          Добавил </a:t>
            </a:r>
            <a:r>
              <a:rPr lang="ru-RU" dirty="0" smtClean="0"/>
              <a:t>в рацион китайскую капусту с дачи. Стала основным питанием. Также было добавлено меню, состоящие из питательных подкормок: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Была </a:t>
            </a:r>
            <a:r>
              <a:rPr lang="ru-RU" dirty="0" smtClean="0"/>
              <a:t>изменена система вентиляции, поэтому пища стала плесневеть реже. Также 26 октября улитки отложили около 50 яиц.  Яйца были переложены в более мелкий контейнер.  Улитки чувствуют себя замечательно, бодры. Зарываются в подстилку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374" y="3000372"/>
          <a:ext cx="9072626" cy="3031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  <a:gridCol w="1285884"/>
                <a:gridCol w="1357322"/>
                <a:gridCol w="1285884"/>
                <a:gridCol w="1285884"/>
                <a:gridCol w="1285884"/>
              </a:tblGrid>
              <a:tr h="40288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Понедельник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 Вторник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Четверг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Пятница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Суббота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Воскресенье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257463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Крупы (гречка, перловка, рис)</a:t>
                      </a:r>
                    </a:p>
                    <a:p>
                      <a:r>
                        <a:rPr lang="ru-RU" sz="1200" dirty="0" smtClean="0"/>
                        <a:t>(содержится белок)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Крупы (гречка, перловка, рис)</a:t>
                      </a:r>
                    </a:p>
                    <a:p>
                      <a:r>
                        <a:rPr lang="ru-RU" sz="1200" dirty="0" smtClean="0"/>
                        <a:t>(содержится белок)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Крупы (гречка, перловка, рис)</a:t>
                      </a:r>
                    </a:p>
                    <a:p>
                      <a:r>
                        <a:rPr lang="ru-RU" sz="1200" dirty="0" smtClean="0"/>
                        <a:t>(содержится белок)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Крупы (гречка, перловка, рис)</a:t>
                      </a:r>
                    </a:p>
                    <a:p>
                      <a:r>
                        <a:rPr lang="ru-RU" sz="1200" dirty="0" smtClean="0"/>
                        <a:t>(содержится белок) </a:t>
                      </a:r>
                    </a:p>
                    <a:p>
                      <a:r>
                        <a:rPr lang="ru-RU" sz="1200" dirty="0" smtClean="0"/>
                        <a:t>Семечки</a:t>
                      </a:r>
                    </a:p>
                    <a:p>
                      <a:r>
                        <a:rPr lang="ru-RU" sz="1200" dirty="0" smtClean="0"/>
                        <a:t>(содержат жиры и белок)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 Крупы (гречка, перловка, рис)</a:t>
                      </a:r>
                    </a:p>
                    <a:p>
                      <a:r>
                        <a:rPr lang="ru-RU" sz="1200" dirty="0" smtClean="0"/>
                        <a:t>(содержится белок)</a:t>
                      </a:r>
                    </a:p>
                    <a:p>
                      <a:r>
                        <a:rPr lang="ru-RU" sz="1200" dirty="0" smtClean="0"/>
                        <a:t> Орехи (грецкие)</a:t>
                      </a:r>
                    </a:p>
                    <a:p>
                      <a:r>
                        <a:rPr lang="ru-RU" sz="1200" dirty="0" smtClean="0"/>
                        <a:t>(содержат жиры и белок)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Крупы (гречка, перловка, рис)</a:t>
                      </a:r>
                    </a:p>
                    <a:p>
                      <a:r>
                        <a:rPr lang="ru-RU" sz="1200" dirty="0" smtClean="0"/>
                        <a:t>(содержится белок)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Крупы (гречка, перловка, рис)</a:t>
                      </a:r>
                    </a:p>
                    <a:p>
                      <a:r>
                        <a:rPr lang="ru-RU" sz="1200" dirty="0" smtClean="0"/>
                        <a:t>(содержится белок)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s://aquarium-vl.ru/forum/my_img/img/2016/07/29/5d9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785794"/>
            <a:ext cx="23574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41434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u="sng" dirty="0" smtClean="0"/>
              <a:t>01 ноября – 31 ноября 2018 года.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Размеры улиток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9 см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8 см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7,5см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7 см</a:t>
            </a:r>
          </a:p>
          <a:p>
            <a:pPr>
              <a:buNone/>
            </a:pPr>
            <a:r>
              <a:rPr lang="ru-RU" dirty="0" smtClean="0"/>
              <a:t>          Улитки чувствуют себя замечательно, бодры. Зарываются в подстилку. Пищу поедают полностью. </a:t>
            </a:r>
          </a:p>
          <a:p>
            <a:pPr>
              <a:buNone/>
            </a:pPr>
            <a:r>
              <a:rPr lang="ru-RU" dirty="0" smtClean="0"/>
              <a:t>         Маленькие </a:t>
            </a:r>
            <a:r>
              <a:rPr lang="ru-RU" dirty="0" err="1" smtClean="0"/>
              <a:t>улитята</a:t>
            </a:r>
            <a:r>
              <a:rPr lang="ru-RU" dirty="0" smtClean="0"/>
              <a:t> вылупились раньше срока – 7 июля. Они достигали около 5мм. Дно контейнера у </a:t>
            </a:r>
            <a:r>
              <a:rPr lang="ru-RU" dirty="0" err="1" smtClean="0"/>
              <a:t>улитят</a:t>
            </a:r>
            <a:r>
              <a:rPr lang="ru-RU" dirty="0" smtClean="0"/>
              <a:t> выложено травой, повышена влажность. Подкормки стал давать через пять дней после </a:t>
            </a:r>
            <a:r>
              <a:rPr lang="ru-RU" dirty="0" err="1" smtClean="0"/>
              <a:t>вылупления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   Также был куплен большой 70 литровый контейнер, в который были поселены большие улитки и через какое-то время маленькие. Грунт был обновлён. В конце месяца </a:t>
            </a:r>
            <a:r>
              <a:rPr lang="ru-RU" dirty="0" err="1" smtClean="0"/>
              <a:t>улитята</a:t>
            </a:r>
            <a:r>
              <a:rPr lang="ru-RU" dirty="0" smtClean="0"/>
              <a:t> достигали 8мм, а 4 самых больших – 1,5 см.</a:t>
            </a:r>
          </a:p>
          <a:p>
            <a:pPr>
              <a:buNone/>
            </a:pPr>
            <a:r>
              <a:rPr lang="ru-RU" dirty="0" smtClean="0"/>
              <a:t>         Ещё были куплены и высажены в контейнер тропические мокрицы – санитары террариума, они поедают плесневые грибки и остатки жизнедеятельности улиток.                             </a:t>
            </a:r>
          </a:p>
          <a:p>
            <a:pPr>
              <a:buNone/>
            </a:pPr>
            <a:r>
              <a:rPr lang="ru-RU" dirty="0" smtClean="0"/>
              <a:t>         20 ноября улитки отложили около 30 яиц, большая часть которых вылупилась 27 июля. </a:t>
            </a:r>
            <a:r>
              <a:rPr lang="ru-RU" dirty="0" err="1" smtClean="0"/>
              <a:t>Улитята</a:t>
            </a:r>
            <a:r>
              <a:rPr lang="ru-RU" dirty="0" smtClean="0"/>
              <a:t> достигали 4 мм.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drosophila.ru/wp-content/uploads/2017/07/karlikovie_mokr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429132"/>
            <a:ext cx="2981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f.otzyv.ru/f/08/01/14835/25534/3101141221430.jpg"/>
          <p:cNvPicPr/>
          <p:nvPr/>
        </p:nvPicPr>
        <p:blipFill>
          <a:blip r:embed="rId3" cstate="print"/>
          <a:srcRect b="11811"/>
          <a:stretch>
            <a:fillRect/>
          </a:stretch>
        </p:blipFill>
        <p:spPr bwMode="auto">
          <a:xfrm>
            <a:off x="4572000" y="4429132"/>
            <a:ext cx="33909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523</Words>
  <Application>Microsoft Office PowerPoint</Application>
  <PresentationFormat>Экран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Наблюдение-исследование за жизнью улиток   </vt:lpstr>
      <vt:lpstr>Вступление</vt:lpstr>
      <vt:lpstr>Слайд 3</vt:lpstr>
      <vt:lpstr>Дневник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Наблюдение-исследование за жизнью улиток</dc:title>
  <dc:creator>Юрий</dc:creator>
  <cp:lastModifiedBy>Юрий</cp:lastModifiedBy>
  <cp:revision>9</cp:revision>
  <dcterms:created xsi:type="dcterms:W3CDTF">2018-11-25T07:43:47Z</dcterms:created>
  <dcterms:modified xsi:type="dcterms:W3CDTF">2018-11-25T09:33:30Z</dcterms:modified>
</cp:coreProperties>
</file>