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71" r:id="rId12"/>
    <p:sldId id="260" r:id="rId13"/>
    <p:sldId id="261" r:id="rId14"/>
    <p:sldId id="259" r:id="rId15"/>
    <p:sldId id="262" r:id="rId16"/>
    <p:sldId id="257" r:id="rId17"/>
    <p:sldId id="258" r:id="rId18"/>
    <p:sldId id="269" r:id="rId19"/>
    <p:sldId id="263" r:id="rId20"/>
    <p:sldId id="264" r:id="rId21"/>
    <p:sldId id="266" r:id="rId22"/>
    <p:sldId id="267" r:id="rId23"/>
    <p:sldId id="268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816A-D0CA-4130-8A87-409AE85D88DE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D450-0500-41BF-9915-A86E8D0EE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816A-D0CA-4130-8A87-409AE85D88DE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D450-0500-41BF-9915-A86E8D0EE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816A-D0CA-4130-8A87-409AE85D88DE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D450-0500-41BF-9915-A86E8D0EE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816A-D0CA-4130-8A87-409AE85D88DE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D450-0500-41BF-9915-A86E8D0EE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816A-D0CA-4130-8A87-409AE85D88DE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D450-0500-41BF-9915-A86E8D0EE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816A-D0CA-4130-8A87-409AE85D88DE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D450-0500-41BF-9915-A86E8D0EE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816A-D0CA-4130-8A87-409AE85D88DE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D450-0500-41BF-9915-A86E8D0EE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816A-D0CA-4130-8A87-409AE85D88DE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D450-0500-41BF-9915-A86E8D0EE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816A-D0CA-4130-8A87-409AE85D88DE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D450-0500-41BF-9915-A86E8D0EE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816A-D0CA-4130-8A87-409AE85D88DE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D450-0500-41BF-9915-A86E8D0EE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816A-D0CA-4130-8A87-409AE85D88DE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D450-0500-41BF-9915-A86E8D0EE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9816A-D0CA-4130-8A87-409AE85D88DE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D450-0500-41BF-9915-A86E8D0EE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int.artonline.ru/painting_info/43168" TargetMode="External"/><Relationship Id="rId7" Type="http://schemas.openxmlformats.org/officeDocument/2006/relationships/hyperlink" Target="http://planete.wallpapers.free.fr/waeb/picture.php?/16028/categories" TargetMode="External"/><Relationship Id="rId2" Type="http://schemas.openxmlformats.org/officeDocument/2006/relationships/hyperlink" Target="http://www.fandom.ru/about_fan/kurnin_big15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nm.me/blogs/BlackWolfik/fantastic_digital_art_wallappers/" TargetMode="External"/><Relationship Id="rId5" Type="http://schemas.openxmlformats.org/officeDocument/2006/relationships/hyperlink" Target="http://reactor.cc/post/2075984" TargetMode="External"/><Relationship Id="rId4" Type="http://schemas.openxmlformats.org/officeDocument/2006/relationships/hyperlink" Target="http://io.ua/4135613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Космическая фантастика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ientists-have-discovered-a-planet-they-thought-was-impossi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82296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571480"/>
            <a:ext cx="7667678" cy="575075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709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8384877" cy="511568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05847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9" y="785794"/>
            <a:ext cx="8429684" cy="474169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9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6989" y="285728"/>
            <a:ext cx="7884101" cy="627952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16949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297" y="857232"/>
            <a:ext cx="8604983" cy="484030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90"/>
            <a:ext cx="8286776" cy="621508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s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081" y="1000108"/>
            <a:ext cx="8255676" cy="471490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ланета-океан4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928670"/>
            <a:ext cx="8358246" cy="464805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1230956_1227818688_21inga-niels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8001055" cy="600079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ched_62604_5185x3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8357441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8032273" cy="602420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astol.com.ua-2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7207" y="857234"/>
            <a:ext cx="8278198" cy="465648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i_Fi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8280855" cy="523001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M_trees71gro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7500990" cy="588411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3857628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Материалы взяты из открытых источников Интернет: </a:t>
            </a:r>
          </a:p>
          <a:p>
            <a:endParaRPr lang="ru-RU" dirty="0" smtClean="0"/>
          </a:p>
          <a:p>
            <a:r>
              <a:rPr lang="ru-RU" u="sng" dirty="0" smtClean="0">
                <a:hlinkClick r:id="rId2"/>
              </a:rPr>
              <a:t>http://www.fandom.ru/about_fan/kurnin_big15.htm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http://www.paint.artonline.ru/painting_info/43168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http://io.ua/4135613p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http://reactor.cc/post/2075984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http://nnm.me/blogs/BlackWolfik/fantastic_digital_art_wallappers/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http://planete.wallpapers.free.fr/waeb/picture.php?/16028/categories</a:t>
            </a:r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ace-and-satellite_1920x1200_763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26367" cy="57039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йны культу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6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688"/>
            <a:ext cx="922006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54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5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2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2663"/>
            <a:ext cx="9144000" cy="51435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</Words>
  <Application>Microsoft Office PowerPoint</Application>
  <PresentationFormat>Экран (4:3)</PresentationFormat>
  <Paragraphs>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Космическая фантастика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IRONMANN (AKA SHAMAN)</dc:creator>
  <cp:lastModifiedBy>IRONMANN (AKA SHAMAN)</cp:lastModifiedBy>
  <cp:revision>9</cp:revision>
  <dcterms:created xsi:type="dcterms:W3CDTF">2013-10-20T19:31:30Z</dcterms:created>
  <dcterms:modified xsi:type="dcterms:W3CDTF">2016-04-22T20:06:43Z</dcterms:modified>
</cp:coreProperties>
</file>