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58" r:id="rId13"/>
    <p:sldId id="271" r:id="rId14"/>
    <p:sldId id="259" r:id="rId15"/>
    <p:sldId id="260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ED40-D259-4F48-B9E6-18D9F6AA9374}" type="datetimeFigureOut">
              <a:rPr lang="ru-RU" smtClean="0"/>
              <a:t>01.04.2019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25DD-2D70-45F8-A77D-86FB688D62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75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ED40-D259-4F48-B9E6-18D9F6AA9374}" type="datetimeFigureOut">
              <a:rPr lang="ru-RU" smtClean="0"/>
              <a:t>01.04.2019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25DD-2D70-45F8-A77D-86FB688D62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3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ED40-D259-4F48-B9E6-18D9F6AA9374}" type="datetimeFigureOut">
              <a:rPr lang="ru-RU" smtClean="0"/>
              <a:t>01.04.2019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25DD-2D70-45F8-A77D-86FB688D62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73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ED40-D259-4F48-B9E6-18D9F6AA9374}" type="datetimeFigureOut">
              <a:rPr lang="ru-RU" smtClean="0"/>
              <a:t>01.04.2019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25DD-2D70-45F8-A77D-86FB688D62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126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ED40-D259-4F48-B9E6-18D9F6AA9374}" type="datetimeFigureOut">
              <a:rPr lang="ru-RU" smtClean="0"/>
              <a:t>01.04.2019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25DD-2D70-45F8-A77D-86FB688D62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68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ED40-D259-4F48-B9E6-18D9F6AA9374}" type="datetimeFigureOut">
              <a:rPr lang="ru-RU" smtClean="0"/>
              <a:t>01.04.2019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25DD-2D70-45F8-A77D-86FB688D62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53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ED40-D259-4F48-B9E6-18D9F6AA9374}" type="datetimeFigureOut">
              <a:rPr lang="ru-RU" smtClean="0"/>
              <a:t>01.04.2019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25DD-2D70-45F8-A77D-86FB688D62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29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ED40-D259-4F48-B9E6-18D9F6AA9374}" type="datetimeFigureOut">
              <a:rPr lang="ru-RU" smtClean="0"/>
              <a:t>01.04.2019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25DD-2D70-45F8-A77D-86FB688D62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52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ED40-D259-4F48-B9E6-18D9F6AA9374}" type="datetimeFigureOut">
              <a:rPr lang="ru-RU" smtClean="0"/>
              <a:t>01.04.2019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25DD-2D70-45F8-A77D-86FB688D62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774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ED40-D259-4F48-B9E6-18D9F6AA9374}" type="datetimeFigureOut">
              <a:rPr lang="ru-RU" smtClean="0"/>
              <a:t>01.04.2019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25DD-2D70-45F8-A77D-86FB688D62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797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ED40-D259-4F48-B9E6-18D9F6AA9374}" type="datetimeFigureOut">
              <a:rPr lang="ru-RU" smtClean="0"/>
              <a:t>01.04.2019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25DD-2D70-45F8-A77D-86FB688D62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49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ED40-D259-4F48-B9E6-18D9F6AA9374}" type="datetimeFigureOut">
              <a:rPr lang="ru-RU" smtClean="0"/>
              <a:t>01.04.2019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325DD-2D70-45F8-A77D-86FB688D62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30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Мини-курс</a:t>
            </a:r>
            <a:br>
              <a:rPr lang="ru-RU" dirty="0" smtClean="0"/>
            </a:br>
            <a:r>
              <a:rPr lang="ru-RU" dirty="0" smtClean="0"/>
              <a:t> «Фантастические твари»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Выполнил ученик 4 «А» класса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МБОУ Лицей №56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Григорян Альберт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95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2068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/>
              <a:t> И </a:t>
            </a:r>
            <a:r>
              <a:rPr lang="ru-RU" i="1" dirty="0" smtClean="0"/>
              <a:t>вот </a:t>
            </a:r>
            <a:r>
              <a:rPr lang="ru-RU" i="1" dirty="0" smtClean="0"/>
              <a:t>очередную жертву </a:t>
            </a:r>
            <a:r>
              <a:rPr lang="ru-RU" i="1" dirty="0"/>
              <a:t>засасывает в </a:t>
            </a:r>
            <a:r>
              <a:rPr lang="ru-RU" i="1" dirty="0" smtClean="0"/>
              <a:t>воронку-ловушку, со </a:t>
            </a:r>
            <a:r>
              <a:rPr lang="ru-RU" i="1" dirty="0"/>
              <a:t>дна </a:t>
            </a:r>
            <a:r>
              <a:rPr lang="ru-RU" i="1" dirty="0" smtClean="0"/>
              <a:t>которой </a:t>
            </a:r>
            <a:r>
              <a:rPr lang="ru-RU" i="1" dirty="0"/>
              <a:t>высовываются </a:t>
            </a:r>
            <a:r>
              <a:rPr lang="ru-RU" i="1" dirty="0" smtClean="0"/>
              <a:t>клешни муравьиного льва</a:t>
            </a:r>
            <a:r>
              <a:rPr lang="ru-RU" i="1" dirty="0" smtClean="0"/>
              <a:t>.</a:t>
            </a:r>
            <a:endParaRPr lang="ru-RU" i="1" dirty="0"/>
          </a:p>
          <a:p>
            <a:pPr marL="0" indent="0">
              <a:buNone/>
            </a:pPr>
            <a:endParaRPr lang="ru-RU" i="1" dirty="0"/>
          </a:p>
        </p:txBody>
      </p:sp>
      <p:pic>
        <p:nvPicPr>
          <p:cNvPr id="5" name="Picture 2" descr="https://media.istockphoto.com/photos/antlion-prey-in-his-cone-picture-id504265259?k=6&amp;m=504265259&amp;s=612x612&amp;w=0&amp;h=WE9608cDYU1o3srgEsJQjLAJeJCsOKWWjgUtkAS9Sk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024" y="2276872"/>
            <a:ext cx="6192688" cy="412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58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ru-RU" i="1" dirty="0" smtClean="0"/>
              <a:t>Пробегает </a:t>
            </a:r>
            <a:r>
              <a:rPr lang="ru-RU" i="1" dirty="0"/>
              <a:t>пугливая ящерица с саранчой во рту</a:t>
            </a:r>
            <a:r>
              <a:rPr lang="ru-RU" i="1" dirty="0" smtClean="0"/>
              <a:t>.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dirty="0" smtClean="0"/>
              <a:t>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Мышь </a:t>
            </a:r>
            <a:r>
              <a:rPr lang="ru-RU" dirty="0"/>
              <a:t>полёвка ест </a:t>
            </a:r>
            <a:r>
              <a:rPr lang="ru-RU" dirty="0" smtClean="0"/>
              <a:t>       </a:t>
            </a:r>
            <a:r>
              <a:rPr lang="ru-RU" dirty="0" smtClean="0"/>
              <a:t>и </a:t>
            </a:r>
            <a:r>
              <a:rPr lang="ru-RU" dirty="0"/>
              <a:t>оглядывается. </a:t>
            </a:r>
          </a:p>
          <a:p>
            <a:endParaRPr lang="ru-RU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/>
          </a:p>
        </p:txBody>
      </p:sp>
      <p:pic>
        <p:nvPicPr>
          <p:cNvPr id="6" name="Picture 4" descr="http://pngimg.com/uploads/lizard/lizard_PNG3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417813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ngimg.com/uploads/rat_mouse/rat_mouse_PNG2353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55990"/>
            <a:ext cx="3168182" cy="224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87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P90215-1549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499992" cy="33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esktop\P90215-1550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29" b="33316"/>
          <a:stretch/>
        </p:blipFill>
        <p:spPr bwMode="auto">
          <a:xfrm>
            <a:off x="5760505" y="4941166"/>
            <a:ext cx="2569030" cy="155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esktop\P90215-1550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7" r="43548" b="35085"/>
          <a:stretch/>
        </p:blipFill>
        <p:spPr bwMode="auto">
          <a:xfrm>
            <a:off x="289450" y="4941168"/>
            <a:ext cx="2331641" cy="155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esktop\P90215-15495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7" t="50794" r="9048" b="26507"/>
          <a:stretch/>
        </p:blipFill>
        <p:spPr bwMode="auto">
          <a:xfrm>
            <a:off x="2884849" y="4941167"/>
            <a:ext cx="2569030" cy="155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Пластилиновая модель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93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Часть 2.</a:t>
            </a:r>
            <a:br>
              <a:rPr lang="ru-RU" dirty="0" smtClean="0"/>
            </a:br>
            <a:r>
              <a:rPr lang="ru-RU" dirty="0" smtClean="0"/>
              <a:t>Астробиология.</a:t>
            </a:r>
            <a:br>
              <a:rPr lang="ru-RU" dirty="0" smtClean="0"/>
            </a:br>
            <a:r>
              <a:rPr lang="ru-RU" dirty="0" smtClean="0"/>
              <a:t>Животные неземного происхождения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08920"/>
            <a:ext cx="5328592" cy="399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35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Характеристика планеты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244617"/>
              </p:ext>
            </p:extLst>
          </p:nvPr>
        </p:nvGraphicFramePr>
        <p:xfrm>
          <a:off x="457200" y="1600200"/>
          <a:ext cx="8229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Сила тяготения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Движение планеты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Вода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температура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Слабая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Горячая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 движения</a:t>
                      </a:r>
                      <a:r>
                        <a:rPr lang="ru-RU" baseline="0" dirty="0" smtClean="0"/>
                        <a:t> в</a:t>
                      </a:r>
                      <a:r>
                        <a:rPr lang="ru-RU" dirty="0" smtClean="0"/>
                        <a:t>округ своей оси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экваторе от 40 до 50 градусов по Цельсию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4077072"/>
            <a:ext cx="8415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этой планете жаркий климат и слабое тяготение. Жарким летом до 60 градусов -</a:t>
            </a:r>
          </a:p>
          <a:p>
            <a:r>
              <a:rPr lang="ru-RU" dirty="0"/>
              <a:t>з</a:t>
            </a:r>
            <a:r>
              <a:rPr lang="ru-RU" dirty="0" smtClean="0"/>
              <a:t>емля раскаляется и покрывается трещинами. Из-за слабого тяготения весной вода</a:t>
            </a:r>
          </a:p>
          <a:p>
            <a:r>
              <a:rPr lang="ru-RU" dirty="0"/>
              <a:t>в</a:t>
            </a:r>
            <a:r>
              <a:rPr lang="ru-RU" dirty="0" smtClean="0"/>
              <a:t>ылетает из канав и оседает в трещинах.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88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Скелет, форма тела и внешние покровы животных, обитающих на этой планете</a:t>
            </a:r>
            <a:endParaRPr lang="ru-RU" dirty="0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611560" y="160020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400" dirty="0" smtClean="0"/>
              <a:t>   Беспозвоночное </a:t>
            </a:r>
            <a:endParaRPr lang="ru-RU" sz="2400" dirty="0"/>
          </a:p>
        </p:txBody>
      </p:sp>
      <p:pic>
        <p:nvPicPr>
          <p:cNvPr id="5" name="Picture 4" descr="D:\Desktop\р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5" t="14303" r="35595" b="35465"/>
          <a:stretch/>
        </p:blipFill>
        <p:spPr bwMode="auto">
          <a:xfrm>
            <a:off x="539552" y="1998920"/>
            <a:ext cx="3082415" cy="186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esktop\Безымянный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2" t="19219" r="46667" b="44870"/>
          <a:stretch/>
        </p:blipFill>
        <p:spPr bwMode="auto">
          <a:xfrm>
            <a:off x="6156175" y="1703000"/>
            <a:ext cx="2228733" cy="111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esktop\без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1" t="12859" r="48037" b="52737"/>
          <a:stretch/>
        </p:blipFill>
        <p:spPr bwMode="auto">
          <a:xfrm>
            <a:off x="6228183" y="3034358"/>
            <a:ext cx="2134637" cy="133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3945" y="3933056"/>
            <a:ext cx="39136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Саминутус - инопланетное хищное </a:t>
            </a:r>
          </a:p>
          <a:p>
            <a:r>
              <a:rPr lang="ru-RU" dirty="0" smtClean="0"/>
              <a:t>беспозвоночное животное. Это животное обитает на дне водоёмов. Охотится на мелких рыб и беспозвоночных. Цвет чешуи фиолетовый с жёлтыми пятнами. В сезон когда вода  испаряется или вылетает из канав, это животное может провести до 8 месяцев во влажной пещере.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24128" y="4370054"/>
            <a:ext cx="31318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Поритан - инопланетное позвоночное животное. Обитает на суше. Питается </a:t>
            </a:r>
            <a:r>
              <a:rPr lang="ru-RU" dirty="0" smtClean="0"/>
              <a:t>мелкими животными, которых </a:t>
            </a:r>
            <a:r>
              <a:rPr lang="ru-RU" dirty="0" smtClean="0"/>
              <a:t>добывает из земли. Прозрачное, но на свету переливается разными цветами.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32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ru-RU" dirty="0" smtClean="0"/>
              <a:t>Информация с зонда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Так как у этой планеты длина </a:t>
            </a:r>
            <a:r>
              <a:rPr lang="ru-RU" dirty="0"/>
              <a:t>орбиты, расстояние от планеты до местного светила, скорость движения планеты вокруг Звезды примерно такие же, как у </a:t>
            </a:r>
            <a:r>
              <a:rPr lang="ru-RU" dirty="0" smtClean="0"/>
              <a:t>Земли, то значит там четыре времени года. Сухой и жаркий климат.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576886"/>
              </p:ext>
            </p:extLst>
          </p:nvPr>
        </p:nvGraphicFramePr>
        <p:xfrm>
          <a:off x="1835696" y="3284984"/>
          <a:ext cx="6096000" cy="3372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дня и ночи.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Длительность дня и ночи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времен года. Длительность времен года (при их наличии)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Северный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полюс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8-9</a:t>
                      </a:r>
                      <a:r>
                        <a:rPr lang="ru-RU" baseline="0" dirty="0" smtClean="0"/>
                        <a:t> 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21E1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Умеренная </a:t>
                      </a:r>
                      <a:endParaRPr lang="ru-RU" sz="1200" dirty="0">
                        <a:effectLst/>
                        <a:latin typeface="PT Sans Captio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21E1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зона северного </a:t>
                      </a:r>
                      <a:endParaRPr lang="ru-RU" sz="1200" dirty="0">
                        <a:effectLst/>
                        <a:latin typeface="PT Sans Captio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21E1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полушария</a:t>
                      </a:r>
                      <a:endParaRPr lang="ru-RU" sz="1200" dirty="0">
                        <a:effectLst/>
                        <a:latin typeface="PT Sans Captio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21E1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rgbClr val="221E1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 ч</a:t>
                      </a:r>
                      <a:endParaRPr lang="ru-RU" sz="1200" dirty="0">
                        <a:effectLst/>
                        <a:latin typeface="PT Sans Captio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21E1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rgbClr val="221E1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PT Sans Captio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38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Часть 1.  </a:t>
            </a:r>
            <a:br>
              <a:rPr lang="ru-RU" b="1" dirty="0" smtClean="0"/>
            </a:br>
            <a:r>
              <a:rPr lang="ru-RU" dirty="0" smtClean="0"/>
              <a:t>Виртуальное путешествие-исследование по лугу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5420782" cy="40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7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Начинается моё путешествие, я захожу в гущу травы на лугу…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 numCol="2"/>
          <a:lstStyle/>
          <a:p>
            <a:pPr marL="0" indent="0" algn="ctr">
              <a:buNone/>
            </a:pPr>
            <a:r>
              <a:rPr lang="ru-RU" i="1" dirty="0" smtClean="0"/>
              <a:t>В </a:t>
            </a:r>
            <a:r>
              <a:rPr lang="ru-RU" i="1" dirty="0"/>
              <a:t>полуметре </a:t>
            </a:r>
            <a:r>
              <a:rPr lang="ru-RU" i="1" dirty="0" smtClean="0"/>
              <a:t>от    меня </a:t>
            </a:r>
            <a:r>
              <a:rPr lang="ru-RU" i="1" dirty="0"/>
              <a:t>скачут кобылки и </a:t>
            </a:r>
            <a:r>
              <a:rPr lang="ru-RU" i="1" dirty="0" smtClean="0"/>
              <a:t>саранча.</a:t>
            </a:r>
          </a:p>
          <a:p>
            <a:pPr marL="0" indent="0" algn="ctr">
              <a:buNone/>
            </a:pPr>
            <a:endParaRPr lang="ru-RU" i="1" dirty="0"/>
          </a:p>
          <a:p>
            <a:pPr marL="0" indent="0" algn="ctr">
              <a:buNone/>
            </a:pPr>
            <a:endParaRPr lang="ru-RU" i="1" dirty="0" smtClean="0"/>
          </a:p>
          <a:p>
            <a:pPr marL="0" indent="0" algn="ctr">
              <a:buNone/>
            </a:pPr>
            <a:endParaRPr lang="ru-RU" i="1" dirty="0"/>
          </a:p>
          <a:p>
            <a:pPr marL="0" indent="0" algn="ctr">
              <a:buNone/>
            </a:pPr>
            <a:endParaRPr lang="ru-RU" i="1" dirty="0" smtClean="0"/>
          </a:p>
          <a:p>
            <a:pPr marL="0" indent="0" algn="ctr">
              <a:buNone/>
            </a:pPr>
            <a:r>
              <a:rPr lang="ru-RU" i="1" dirty="0" smtClean="0"/>
              <a:t>По </a:t>
            </a:r>
            <a:r>
              <a:rPr lang="ru-RU" i="1" dirty="0"/>
              <a:t>прутику ползёт божья коровка и ест зелёную тлю.</a:t>
            </a:r>
            <a:r>
              <a:rPr lang="ru-RU" i="1" dirty="0" smtClean="0"/>
              <a:t>                    </a:t>
            </a:r>
            <a:endParaRPr lang="ru-RU" i="1" dirty="0"/>
          </a:p>
        </p:txBody>
      </p:sp>
      <p:pic>
        <p:nvPicPr>
          <p:cNvPr id="1026" name="Picture 2" descr="https://ya-webdesign.com/images/grasshopper-vector-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41677"/>
            <a:ext cx="3341634" cy="175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lyonnaise69.l.y.pic.centerblog.net/coccinelle-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721" y="3212976"/>
            <a:ext cx="3227733" cy="316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93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885780"/>
            <a:ext cx="820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/>
              <a:t>На цветах сидят различные бабочки, среди них есть капустница, голубянки, крапивница, павлиний глаз, лимонница, перламутровка, махаон</a:t>
            </a:r>
            <a:r>
              <a:rPr lang="ru-RU" sz="3200" i="1" dirty="0" smtClean="0"/>
              <a:t>.</a:t>
            </a:r>
            <a:r>
              <a:rPr lang="ru-RU" sz="3200" dirty="0"/>
              <a:t> </a:t>
            </a:r>
            <a:endParaRPr lang="ru-RU" sz="3200" i="1" dirty="0"/>
          </a:p>
        </p:txBody>
      </p:sp>
      <p:pic>
        <p:nvPicPr>
          <p:cNvPr id="7" name="Picture 2" descr="https://is04.infourok.ru/img/0678-0003fe17-de069fc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624" y="2909267"/>
            <a:ext cx="3557777" cy="362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131.picsart.com/2780077050042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7992">
            <a:off x="-168010" y="2563863"/>
            <a:ext cx="4314110" cy="431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8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ru-RU" i="1" dirty="0"/>
              <a:t> На ярком клевере собирает нектар пчела, а в куполе колокольчика жужжит шмель</a:t>
            </a:r>
            <a:r>
              <a:rPr lang="ru-RU" i="1" dirty="0" smtClean="0"/>
              <a:t>.</a:t>
            </a:r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Вот </a:t>
            </a:r>
            <a:r>
              <a:rPr lang="ru-RU" i="1" dirty="0"/>
              <a:t>по земле со своим длинным носом тащится долгоносик.</a:t>
            </a:r>
          </a:p>
          <a:p>
            <a:pPr marL="0" indent="0">
              <a:buNone/>
            </a:pPr>
            <a:endParaRPr lang="ru-RU" i="1" dirty="0"/>
          </a:p>
        </p:txBody>
      </p:sp>
      <p:pic>
        <p:nvPicPr>
          <p:cNvPr id="6" name="Picture 2" descr="http://www.playcast.ru/uploads/2017/08/10/231870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3578028" cy="230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geradez.ru/Files/db_32x9k3kjrs5nlqa6x7bj/%D0%B3%D0%B0%D0%BB%D0%B5%D1%80%D0%B5%D1%8F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883" y="3284984"/>
            <a:ext cx="3626768" cy="230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32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4525963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i="1" dirty="0" smtClean="0"/>
              <a:t>В </a:t>
            </a:r>
            <a:r>
              <a:rPr lang="ru-RU" i="1" dirty="0"/>
              <a:t>цветке лилии прячется кузнечик, у него очень длинные задние лапки</a:t>
            </a:r>
            <a:r>
              <a:rPr lang="ru-RU" i="1" dirty="0" smtClean="0"/>
              <a:t>.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 </a:t>
            </a:r>
            <a:r>
              <a:rPr lang="ru-RU" i="1" dirty="0"/>
              <a:t>На камешке сидит жук-бронзовка. На солнце его зелёный панцирь переливается разными цветами.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/>
          </a:p>
        </p:txBody>
      </p:sp>
      <p:pic>
        <p:nvPicPr>
          <p:cNvPr id="5" name="Picture 2" descr="https://openclipart.org/image/2400px/svg_to_png/25420/Architetto----Cavallett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365271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ages.fineartamerica.com/images/artworkimages/mediumlarge/1/green-bug-gustavo-andra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05064"/>
            <a:ext cx="3384376" cy="243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13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ru-RU" dirty="0" smtClean="0"/>
              <a:t>     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84784"/>
            <a:ext cx="7992888" cy="504056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dirty="0"/>
              <a:t> </a:t>
            </a:r>
            <a:r>
              <a:rPr lang="ru-RU" sz="3200" i="1" dirty="0"/>
              <a:t>Ползёт жужелица, она вернулась с охоты и несёт во рту маленькую гусеницу</a:t>
            </a:r>
            <a:r>
              <a:rPr lang="ru-RU" sz="3200" i="1" dirty="0" smtClean="0"/>
              <a:t>.</a:t>
            </a:r>
          </a:p>
          <a:p>
            <a:r>
              <a:rPr lang="ru-RU" sz="3200" dirty="0" smtClean="0"/>
              <a:t> </a:t>
            </a:r>
          </a:p>
          <a:p>
            <a:endParaRPr lang="ru-RU" sz="3200" i="1" dirty="0"/>
          </a:p>
          <a:p>
            <a:endParaRPr lang="ru-RU" sz="3200" i="1" dirty="0" smtClean="0"/>
          </a:p>
          <a:p>
            <a:endParaRPr lang="ru-RU" sz="3200" i="1" dirty="0"/>
          </a:p>
          <a:p>
            <a:endParaRPr lang="ru-RU" sz="3200" i="1" dirty="0" smtClean="0"/>
          </a:p>
          <a:p>
            <a:r>
              <a:rPr lang="ru-RU" sz="3200" i="1" dirty="0" smtClean="0"/>
              <a:t>Со </a:t>
            </a:r>
            <a:r>
              <a:rPr lang="ru-RU" sz="3200" i="1" dirty="0"/>
              <a:t>скоростью света пробежал мимо меня жук скакун</a:t>
            </a:r>
            <a:r>
              <a:rPr lang="ru-RU" sz="3200" i="1" dirty="0" smtClean="0"/>
              <a:t>.</a:t>
            </a:r>
          </a:p>
          <a:p>
            <a:endParaRPr lang="ru-RU" sz="3200" i="1" dirty="0"/>
          </a:p>
          <a:p>
            <a:endParaRPr lang="ru-RU" sz="3200" i="1" dirty="0" smtClean="0"/>
          </a:p>
          <a:p>
            <a:r>
              <a:rPr lang="ru-RU" sz="3200" i="1" dirty="0"/>
              <a:t/>
            </a:r>
            <a:br>
              <a:rPr lang="ru-RU" sz="3200" i="1" dirty="0"/>
            </a:br>
            <a:endParaRPr lang="ru-RU" sz="3200" i="1" dirty="0" smtClean="0"/>
          </a:p>
          <a:p>
            <a:endParaRPr lang="ru-RU" sz="3200" dirty="0"/>
          </a:p>
        </p:txBody>
      </p:sp>
      <p:pic>
        <p:nvPicPr>
          <p:cNvPr id="7" name="Picture 2" descr="http://clipart-library.com/images/BTgrdaMR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0805"/>
            <a:ext cx="2250412" cy="24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doorofperception.com/wp-content/uploads/doorofperception.com-bernard_durin-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254" y="3117337"/>
            <a:ext cx="395585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52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116632"/>
            <a:ext cx="8229600" cy="2476872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    </a:t>
            </a:r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32656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/>
              <a:t>Впереди виднеется гора из земли и </a:t>
            </a:r>
            <a:r>
              <a:rPr lang="ru-RU" sz="3200" i="1" dirty="0" smtClean="0"/>
              <a:t>веток – это </a:t>
            </a:r>
            <a:r>
              <a:rPr lang="ru-RU" sz="3200" i="1" dirty="0"/>
              <a:t>муравейник. </a:t>
            </a:r>
            <a:r>
              <a:rPr lang="ru-RU" sz="3200" i="1" dirty="0" smtClean="0"/>
              <a:t>К нему </a:t>
            </a:r>
            <a:r>
              <a:rPr lang="ru-RU" sz="3200" i="1" dirty="0"/>
              <a:t>линией бегут муравьи в муравейник с </a:t>
            </a:r>
            <a:r>
              <a:rPr lang="ru-RU" sz="3200" i="1" dirty="0" smtClean="0"/>
              <a:t>добычей.</a:t>
            </a:r>
            <a:endParaRPr lang="ru-RU" sz="3200" i="1" dirty="0"/>
          </a:p>
        </p:txBody>
      </p:sp>
      <p:pic>
        <p:nvPicPr>
          <p:cNvPr id="7" name="Picture 2" descr="https://st2.depositphotos.com/1967477/7245/v/950/depositphotos_72457961-stock-illustration-cartoon-anthill-in-the-for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32" y="1968112"/>
            <a:ext cx="5849496" cy="455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8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 smtClean="0"/>
              <a:t>   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93374" y="332656"/>
            <a:ext cx="82089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/>
              <a:t>Вот закопался </a:t>
            </a:r>
            <a:r>
              <a:rPr lang="ru-RU" sz="3200" i="1" dirty="0"/>
              <a:t>в песке и приготовил там свою хитрую ловушку муравьиный лев. </a:t>
            </a:r>
          </a:p>
          <a:p>
            <a:endParaRPr lang="ru-RU" dirty="0"/>
          </a:p>
        </p:txBody>
      </p:sp>
      <p:pic>
        <p:nvPicPr>
          <p:cNvPr id="7" name="Picture 2" descr="https://upload.wikimedia.org/wikipedia/commons/1/1b/A_ant-lion_89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28974"/>
            <a:ext cx="2736304" cy="310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77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3317</TotalTime>
  <Words>452</Words>
  <Application>Microsoft Office PowerPoint</Application>
  <PresentationFormat>Экран (4:3)</PresentationFormat>
  <Paragraphs>88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PT Sans Caption</vt:lpstr>
      <vt:lpstr>Times New Roman</vt:lpstr>
      <vt:lpstr>Тема Office</vt:lpstr>
      <vt:lpstr>Мини-курс  «Фантастические твари»</vt:lpstr>
      <vt:lpstr>Часть 1.   Виртуальное путешествие-исследование по лугу </vt:lpstr>
      <vt:lpstr>Начинается моё путешествие, я захожу в гущу травы на лугу…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Пластилиновая модель</vt:lpstr>
      <vt:lpstr>Часть 2. Астробиология. Животные неземного происхождения</vt:lpstr>
      <vt:lpstr>Характеристика планеты</vt:lpstr>
      <vt:lpstr>Скелет, форма тела и внешние покровы животных, обитающих на этой планете</vt:lpstr>
      <vt:lpstr>Информация с зонда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 &amp; Армен</dc:creator>
  <cp:lastModifiedBy>Игорь Михайлович Папакин</cp:lastModifiedBy>
  <cp:revision>43</cp:revision>
  <dcterms:created xsi:type="dcterms:W3CDTF">2019-02-14T15:16:07Z</dcterms:created>
  <dcterms:modified xsi:type="dcterms:W3CDTF">2019-04-01T06:19:22Z</dcterms:modified>
</cp:coreProperties>
</file>